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64" r:id="rId2"/>
  </p:sldIdLst>
  <p:sldSz cx="29883100" cy="41405175"/>
  <p:notesSz cx="6799263" cy="9929813"/>
  <p:defaultTextStyle>
    <a:defPPr>
      <a:defRPr lang="en-US"/>
    </a:defPPr>
    <a:lvl1pPr marL="0" lvl="0" indent="0" algn="l" defTabSz="4073525" rtl="0" eaLnBrk="0" fontAlgn="base" latinLnBrk="0" hangingPunct="0">
      <a:lnSpc>
        <a:spcPct val="100000"/>
      </a:lnSpc>
      <a:spcBef>
        <a:spcPct val="0"/>
      </a:spcBef>
      <a:spcAft>
        <a:spcPct val="0"/>
      </a:spcAft>
      <a:buNone/>
      <a:defRPr sz="8000" b="0" i="0" u="none" kern="1200" baseline="0">
        <a:solidFill>
          <a:schemeClr val="tx1"/>
        </a:solidFill>
        <a:latin typeface="Arial" panose="020B0604020202090204" pitchFamily="34" charset="0"/>
        <a:ea typeface="+mn-ea"/>
        <a:cs typeface="+mn-cs"/>
      </a:defRPr>
    </a:lvl1pPr>
    <a:lvl2pPr marL="2037080" lvl="1" indent="-1579880" algn="l" defTabSz="4073525" rtl="0" eaLnBrk="0" fontAlgn="base" latinLnBrk="0" hangingPunct="0">
      <a:lnSpc>
        <a:spcPct val="100000"/>
      </a:lnSpc>
      <a:spcBef>
        <a:spcPct val="0"/>
      </a:spcBef>
      <a:spcAft>
        <a:spcPct val="0"/>
      </a:spcAft>
      <a:buNone/>
      <a:defRPr sz="8000" b="0" i="0" u="none" kern="1200" baseline="0">
        <a:solidFill>
          <a:schemeClr val="tx1"/>
        </a:solidFill>
        <a:latin typeface="Arial" panose="020B0604020202090204" pitchFamily="34" charset="0"/>
        <a:ea typeface="+mn-ea"/>
        <a:cs typeface="+mn-cs"/>
      </a:defRPr>
    </a:lvl2pPr>
    <a:lvl3pPr marL="4073525" lvl="2" indent="-3159125" algn="l" defTabSz="4073525" rtl="0" eaLnBrk="0" fontAlgn="base" latinLnBrk="0" hangingPunct="0">
      <a:lnSpc>
        <a:spcPct val="100000"/>
      </a:lnSpc>
      <a:spcBef>
        <a:spcPct val="0"/>
      </a:spcBef>
      <a:spcAft>
        <a:spcPct val="0"/>
      </a:spcAft>
      <a:buNone/>
      <a:defRPr sz="8000" b="0" i="0" u="none" kern="1200" baseline="0">
        <a:solidFill>
          <a:schemeClr val="tx1"/>
        </a:solidFill>
        <a:latin typeface="Arial" panose="020B0604020202090204" pitchFamily="34" charset="0"/>
        <a:ea typeface="+mn-ea"/>
        <a:cs typeface="+mn-cs"/>
      </a:defRPr>
    </a:lvl3pPr>
    <a:lvl4pPr marL="6110605" lvl="3" indent="-4739005" algn="l" defTabSz="4073525" rtl="0" eaLnBrk="0" fontAlgn="base" latinLnBrk="0" hangingPunct="0">
      <a:lnSpc>
        <a:spcPct val="100000"/>
      </a:lnSpc>
      <a:spcBef>
        <a:spcPct val="0"/>
      </a:spcBef>
      <a:spcAft>
        <a:spcPct val="0"/>
      </a:spcAft>
      <a:buNone/>
      <a:defRPr sz="8000" b="0" i="0" u="none" kern="1200" baseline="0">
        <a:solidFill>
          <a:schemeClr val="tx1"/>
        </a:solidFill>
        <a:latin typeface="Arial" panose="020B0604020202090204" pitchFamily="34" charset="0"/>
        <a:ea typeface="+mn-ea"/>
        <a:cs typeface="+mn-cs"/>
      </a:defRPr>
    </a:lvl4pPr>
    <a:lvl5pPr marL="8147050" lvl="4" indent="-6318250" algn="l" defTabSz="4073525" rtl="0" eaLnBrk="0" fontAlgn="base" latinLnBrk="0" hangingPunct="0">
      <a:lnSpc>
        <a:spcPct val="100000"/>
      </a:lnSpc>
      <a:spcBef>
        <a:spcPct val="0"/>
      </a:spcBef>
      <a:spcAft>
        <a:spcPct val="0"/>
      </a:spcAft>
      <a:buNone/>
      <a:defRPr sz="8000" b="0" i="0" u="none" kern="1200" baseline="0">
        <a:solidFill>
          <a:schemeClr val="tx1"/>
        </a:solidFill>
        <a:latin typeface="Arial" panose="020B0604020202090204" pitchFamily="34" charset="0"/>
        <a:ea typeface="+mn-ea"/>
        <a:cs typeface="+mn-cs"/>
      </a:defRPr>
    </a:lvl5pPr>
    <a:lvl6pPr marL="2286000" lvl="5" indent="-6318250" algn="l" defTabSz="4073525" rtl="0" eaLnBrk="0" fontAlgn="base" latinLnBrk="0" hangingPunct="0">
      <a:lnSpc>
        <a:spcPct val="100000"/>
      </a:lnSpc>
      <a:spcBef>
        <a:spcPct val="0"/>
      </a:spcBef>
      <a:spcAft>
        <a:spcPct val="0"/>
      </a:spcAft>
      <a:buNone/>
      <a:defRPr sz="8000" b="0" i="0" u="none" kern="1200" baseline="0">
        <a:solidFill>
          <a:schemeClr val="tx1"/>
        </a:solidFill>
        <a:latin typeface="Arial" panose="020B0604020202090204" pitchFamily="34" charset="0"/>
        <a:ea typeface="+mn-ea"/>
        <a:cs typeface="+mn-cs"/>
      </a:defRPr>
    </a:lvl6pPr>
    <a:lvl7pPr marL="2743200" lvl="6" indent="-6318250" algn="l" defTabSz="4073525" rtl="0" eaLnBrk="0" fontAlgn="base" latinLnBrk="0" hangingPunct="0">
      <a:lnSpc>
        <a:spcPct val="100000"/>
      </a:lnSpc>
      <a:spcBef>
        <a:spcPct val="0"/>
      </a:spcBef>
      <a:spcAft>
        <a:spcPct val="0"/>
      </a:spcAft>
      <a:buNone/>
      <a:defRPr sz="8000" b="0" i="0" u="none" kern="1200" baseline="0">
        <a:solidFill>
          <a:schemeClr val="tx1"/>
        </a:solidFill>
        <a:latin typeface="Arial" panose="020B0604020202090204" pitchFamily="34" charset="0"/>
        <a:ea typeface="+mn-ea"/>
        <a:cs typeface="+mn-cs"/>
      </a:defRPr>
    </a:lvl7pPr>
    <a:lvl8pPr marL="3200400" lvl="7" indent="-6318250" algn="l" defTabSz="4073525" rtl="0" eaLnBrk="0" fontAlgn="base" latinLnBrk="0" hangingPunct="0">
      <a:lnSpc>
        <a:spcPct val="100000"/>
      </a:lnSpc>
      <a:spcBef>
        <a:spcPct val="0"/>
      </a:spcBef>
      <a:spcAft>
        <a:spcPct val="0"/>
      </a:spcAft>
      <a:buNone/>
      <a:defRPr sz="8000" b="0" i="0" u="none" kern="1200" baseline="0">
        <a:solidFill>
          <a:schemeClr val="tx1"/>
        </a:solidFill>
        <a:latin typeface="Arial" panose="020B0604020202090204" pitchFamily="34" charset="0"/>
        <a:ea typeface="+mn-ea"/>
        <a:cs typeface="+mn-cs"/>
      </a:defRPr>
    </a:lvl8pPr>
    <a:lvl9pPr marL="3657600" lvl="8" indent="-6318250" algn="l" defTabSz="4073525" rtl="0" eaLnBrk="0" fontAlgn="base" latinLnBrk="0" hangingPunct="0">
      <a:lnSpc>
        <a:spcPct val="100000"/>
      </a:lnSpc>
      <a:spcBef>
        <a:spcPct val="0"/>
      </a:spcBef>
      <a:spcAft>
        <a:spcPct val="0"/>
      </a:spcAft>
      <a:buNone/>
      <a:defRPr sz="8000" b="0" i="0" u="none" kern="1200" baseline="0">
        <a:solidFill>
          <a:schemeClr val="tx1"/>
        </a:solidFill>
        <a:latin typeface="Arial" panose="020B0604020202090204" pitchFamily="34" charset="0"/>
        <a:ea typeface="+mn-ea"/>
        <a:cs typeface="+mn-cs"/>
      </a:defRPr>
    </a:lvl9pPr>
  </p:defaultTextStyle>
  <p:extLst>
    <p:ext uri="{EFAFB233-063F-42B5-8137-9DF3F51BA10A}">
      <p15:sldGuideLst xmlns:p15="http://schemas.microsoft.com/office/powerpoint/2012/main">
        <p15:guide id="1" orient="horz" pos="13041">
          <p15:clr>
            <a:srgbClr val="A4A3A4"/>
          </p15:clr>
        </p15:guide>
        <p15:guide id="2" pos="941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EEED"/>
    <a:srgbClr val="F79443"/>
    <a:srgbClr val="F57B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8750"/>
    <p:restoredTop sz="86379"/>
  </p:normalViewPr>
  <p:slideViewPr>
    <p:cSldViewPr showGuides="1">
      <p:cViewPr>
        <p:scale>
          <a:sx n="27" d="100"/>
          <a:sy n="27" d="100"/>
        </p:scale>
        <p:origin x="1212" y="-3036"/>
      </p:cViewPr>
      <p:guideLst>
        <p:guide orient="horz" pos="13041"/>
        <p:guide pos="9412"/>
      </p:guideLst>
    </p:cSldViewPr>
  </p:slideViewPr>
  <p:outlineViewPr>
    <p:cViewPr>
      <p:scale>
        <a:sx n="33" d="100"/>
        <a:sy n="33" d="100"/>
      </p:scale>
      <p:origin x="0" y="0"/>
    </p:cViewPr>
  </p:outlineViewPr>
  <p:notesTextViewPr>
    <p:cViewPr>
      <p:scale>
        <a:sx n="100" d="100"/>
        <a:sy n="100" d="100"/>
      </p:scale>
      <p:origin x="0" y="0"/>
    </p:cViewPr>
  </p:notesTextViewPr>
  <p:sorterViewPr showFormatting="0">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2034" tIns="46017" rIns="92034" bIns="46017" rtlCol="0"/>
          <a:lstStyle>
            <a:lvl1pPr algn="l" defTabSz="4099560" eaLnBrk="1" fontAlgn="auto" hangingPunct="1">
              <a:spcBef>
                <a:spcPts val="0"/>
              </a:spcBef>
              <a:spcAft>
                <a:spcPts val="0"/>
              </a:spcAft>
              <a:defRPr sz="1200">
                <a:latin typeface="+mn-lt"/>
              </a:defRPr>
            </a:lvl1pPr>
          </a:lstStyle>
          <a:p>
            <a:pPr marL="0" marR="0" lvl="0" indent="0" algn="l" defTabSz="4099560" rtl="0" eaLnBrk="1" fontAlgn="auto" latinLnBrk="0" hangingPunct="1">
              <a:lnSpc>
                <a:spcPct val="100000"/>
              </a:lnSpc>
              <a:spcBef>
                <a:spcPts val="0"/>
              </a:spcBef>
              <a:spcAft>
                <a:spcPts val="0"/>
              </a:spcAft>
              <a:buClrTx/>
              <a:buSzTx/>
              <a:buFontTx/>
              <a:buNone/>
              <a:defRPr/>
            </a:pPr>
            <a:endParaRPr kumimoji="0" lang="en-AU" sz="1200" b="0" i="0" u="none" strike="noStrike" kern="1200" cap="none" spc="0" normalizeH="0" baseline="0" noProof="0">
              <a:ln>
                <a:noFill/>
              </a:ln>
              <a:solidFill>
                <a:schemeClr val="tx1"/>
              </a:solidFill>
              <a:effectLst/>
              <a:uLnTx/>
              <a:uFillTx/>
              <a:latin typeface="+mn-lt"/>
              <a:ea typeface="+mn-ea"/>
              <a:cs typeface="+mn-cs"/>
            </a:endParaRPr>
          </a:p>
        </p:txBody>
      </p:sp>
      <p:sp>
        <p:nvSpPr>
          <p:cNvPr id="3" name="Date Placeholder 2"/>
          <p:cNvSpPr>
            <a:spLocks noGrp="1"/>
          </p:cNvSpPr>
          <p:nvPr>
            <p:ph type="dt" idx="1"/>
          </p:nvPr>
        </p:nvSpPr>
        <p:spPr>
          <a:xfrm>
            <a:off x="3851275" y="0"/>
            <a:ext cx="2946400" cy="496888"/>
          </a:xfrm>
          <a:prstGeom prst="rect">
            <a:avLst/>
          </a:prstGeom>
        </p:spPr>
        <p:txBody>
          <a:bodyPr vert="horz" lIns="92034" tIns="46017" rIns="92034" bIns="46017" rtlCol="0"/>
          <a:lstStyle>
            <a:lvl1pPr algn="r" defTabSz="4099560" eaLnBrk="1" fontAlgn="auto" hangingPunct="1">
              <a:spcBef>
                <a:spcPts val="0"/>
              </a:spcBef>
              <a:spcAft>
                <a:spcPts val="0"/>
              </a:spcAft>
              <a:defRPr sz="1200">
                <a:latin typeface="+mn-lt"/>
              </a:defRPr>
            </a:lvl1pPr>
          </a:lstStyle>
          <a:p>
            <a:pPr marL="0" marR="0" lvl="0" indent="0" algn="r" defTabSz="4099560" rtl="0" eaLnBrk="1" fontAlgn="auto" latinLnBrk="0" hangingPunct="1">
              <a:lnSpc>
                <a:spcPct val="100000"/>
              </a:lnSpc>
              <a:spcBef>
                <a:spcPts val="0"/>
              </a:spcBef>
              <a:spcAft>
                <a:spcPts val="0"/>
              </a:spcAft>
              <a:buClrTx/>
              <a:buSzTx/>
              <a:buFontTx/>
              <a:buNone/>
              <a:defRPr/>
            </a:pPr>
            <a:endParaRPr kumimoji="0" lang="en-AU" sz="1200" b="0" i="0" u="none" strike="noStrike" kern="1200" cap="none" spc="0" normalizeH="0" baseline="0" noProof="0">
              <a:ln>
                <a:noFill/>
              </a:ln>
              <a:solidFill>
                <a:schemeClr val="tx1"/>
              </a:solidFill>
              <a:effectLst/>
              <a:uLnTx/>
              <a:uFillTx/>
              <a:latin typeface="+mn-lt"/>
              <a:ea typeface="+mn-ea"/>
              <a:cs typeface="+mn-cs"/>
            </a:endParaRPr>
          </a:p>
        </p:txBody>
      </p:sp>
      <p:sp>
        <p:nvSpPr>
          <p:cNvPr id="4" name="Slide Image Placeholder 3"/>
          <p:cNvSpPr>
            <a:spLocks noGrp="1" noRot="1" noChangeAspect="1"/>
          </p:cNvSpPr>
          <p:nvPr>
            <p:ph type="sldImg" idx="2"/>
          </p:nvPr>
        </p:nvSpPr>
        <p:spPr>
          <a:xfrm>
            <a:off x="2057400" y="746125"/>
            <a:ext cx="2684463" cy="3721100"/>
          </a:xfrm>
          <a:prstGeom prst="rect">
            <a:avLst/>
          </a:prstGeom>
          <a:noFill/>
          <a:ln w="12700">
            <a:solidFill>
              <a:prstClr val="black"/>
            </a:solidFill>
          </a:ln>
        </p:spPr>
        <p:txBody>
          <a:bodyPr vert="horz" lIns="92034" tIns="46017" rIns="92034" bIns="46017"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en-AU" sz="1200" b="0" i="0" u="none" strike="noStrike" kern="1200" cap="none" spc="0" normalizeH="0" baseline="0" noProof="0">
              <a:ln>
                <a:noFill/>
              </a:ln>
              <a:solidFill>
                <a:schemeClr val="tx1"/>
              </a:solidFill>
              <a:effectLst/>
              <a:uLnTx/>
              <a:uFillTx/>
              <a:latin typeface="+mn-lt"/>
              <a:ea typeface="+mn-ea"/>
              <a:cs typeface="+mn-cs"/>
            </a:endParaRPr>
          </a:p>
        </p:txBody>
      </p:sp>
      <p:sp>
        <p:nvSpPr>
          <p:cNvPr id="5" name="Notes Placeholder 4"/>
          <p:cNvSpPr>
            <a:spLocks noGrp="1"/>
          </p:cNvSpPr>
          <p:nvPr>
            <p:ph type="body" sz="quarter" idx="3"/>
          </p:nvPr>
        </p:nvSpPr>
        <p:spPr>
          <a:xfrm>
            <a:off x="681038" y="4716463"/>
            <a:ext cx="5437188" cy="4467225"/>
          </a:xfrm>
          <a:prstGeom prst="rect">
            <a:avLst/>
          </a:prstGeom>
        </p:spPr>
        <p:txBody>
          <a:bodyPr vert="horz" lIns="92034" tIns="46017" rIns="92034" bIns="46017"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Click to edit Master text styles</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Second level</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Third level</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Fourth level</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Fifth level</a:t>
            </a:r>
            <a:endParaRPr kumimoji="0" lang="en-AU" sz="12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4"/>
          </p:nvPr>
        </p:nvSpPr>
        <p:spPr>
          <a:xfrm>
            <a:off x="0" y="9431338"/>
            <a:ext cx="2946400" cy="496888"/>
          </a:xfrm>
          <a:prstGeom prst="rect">
            <a:avLst/>
          </a:prstGeom>
        </p:spPr>
        <p:txBody>
          <a:bodyPr vert="horz" lIns="92034" tIns="46017" rIns="92034" bIns="46017" rtlCol="0" anchor="b"/>
          <a:lstStyle>
            <a:lvl1pPr algn="l" defTabSz="4099560" eaLnBrk="1" fontAlgn="auto" hangingPunct="1">
              <a:spcBef>
                <a:spcPts val="0"/>
              </a:spcBef>
              <a:spcAft>
                <a:spcPts val="0"/>
              </a:spcAft>
              <a:defRPr sz="1200">
                <a:latin typeface="+mn-lt"/>
              </a:defRPr>
            </a:lvl1pPr>
          </a:lstStyle>
          <a:p>
            <a:pPr marL="0" marR="0" lvl="0" indent="0" algn="l" defTabSz="4099560" rtl="0" eaLnBrk="1" fontAlgn="auto" latinLnBrk="0" hangingPunct="1">
              <a:lnSpc>
                <a:spcPct val="100000"/>
              </a:lnSpc>
              <a:spcBef>
                <a:spcPts val="0"/>
              </a:spcBef>
              <a:spcAft>
                <a:spcPts val="0"/>
              </a:spcAft>
              <a:buClrTx/>
              <a:buSzTx/>
              <a:buFontTx/>
              <a:buNone/>
              <a:defRPr/>
            </a:pPr>
            <a:endParaRPr kumimoji="0" lang="en-AU" sz="12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5"/>
          </p:nvPr>
        </p:nvSpPr>
        <p:spPr>
          <a:xfrm>
            <a:off x="3851275" y="9431338"/>
            <a:ext cx="2946400" cy="496888"/>
          </a:xfrm>
          <a:prstGeom prst="rect">
            <a:avLst/>
          </a:prstGeom>
        </p:spPr>
        <p:txBody>
          <a:bodyPr vert="horz" wrap="square" lIns="92034" tIns="46017" rIns="92034" bIns="46017" numCol="1" anchor="b" anchorCtr="0" compatLnSpc="1"/>
          <a:lstStyle>
            <a:lvl1pPr algn="r" defTabSz="4098925" eaLnBrk="1" hangingPunct="1">
              <a:defRPr sz="1200">
                <a:latin typeface="Calibri" pitchFamily="34" charset="0"/>
              </a:defRPr>
            </a:lvl1pPr>
          </a:lstStyle>
          <a:p>
            <a:pPr marL="0" marR="0" lvl="0" indent="0" algn="r" defTabSz="4098925" rtl="0" eaLnBrk="1" fontAlgn="base" latinLnBrk="0" hangingPunct="1">
              <a:lnSpc>
                <a:spcPct val="100000"/>
              </a:lnSpc>
              <a:spcBef>
                <a:spcPct val="0"/>
              </a:spcBef>
              <a:spcAft>
                <a:spcPct val="0"/>
              </a:spcAft>
              <a:buClrTx/>
              <a:buSzTx/>
              <a:buFontTx/>
              <a:buNone/>
              <a:defRPr/>
            </a:pPr>
            <a:fld id="{D65E1AE3-4CD9-4E67-9A77-23295D692CAA}" type="slidenum">
              <a:rPr kumimoji="0" lang="en-AU" altLang="en-US" sz="1200" b="0" i="0" u="none" strike="noStrike" kern="1200" cap="none" spc="0" normalizeH="0" baseline="0" noProof="0">
                <a:ln>
                  <a:noFill/>
                </a:ln>
                <a:solidFill>
                  <a:schemeClr val="tx1"/>
                </a:solidFill>
                <a:effectLst/>
                <a:uLnTx/>
                <a:uFillTx/>
                <a:latin typeface="Calibri" pitchFamily="34" charset="0"/>
                <a:ea typeface="+mn-ea"/>
                <a:cs typeface="+mn-cs"/>
              </a:rPr>
              <a:t>‹#›</a:t>
            </a:fld>
            <a:endParaRPr kumimoji="0" lang="en-AU" altLang="en-US" sz="1200" b="0" i="0" u="none" strike="noStrike" kern="1200" cap="none" spc="0" normalizeH="0" baseline="0" noProof="0">
              <a:ln>
                <a:noFill/>
              </a:ln>
              <a:solidFill>
                <a:schemeClr val="tx1"/>
              </a:solidFill>
              <a:effectLst/>
              <a:uLnTx/>
              <a:uFillTx/>
              <a:latin typeface="Calibri" pitchFamily="34" charset="0"/>
              <a:ea typeface="+mn-ea"/>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a:ln>
            <a:solidFill>
              <a:srgbClr val="000000">
                <a:alpha val="100000"/>
              </a:srgbClr>
            </a:solidFill>
            <a:miter lim="800000"/>
          </a:ln>
        </p:spPr>
      </p:sp>
      <p:sp>
        <p:nvSpPr>
          <p:cNvPr id="4099" name="Notes Placeholder 2"/>
          <p:cNvSpPr>
            <a:spLocks noGrp="1"/>
          </p:cNvSpPr>
          <p:nvPr>
            <p:ph type="body" idx="1"/>
          </p:nvPr>
        </p:nvSpPr>
        <p:spPr>
          <a:xfrm>
            <a:off x="681038" y="4716463"/>
            <a:ext cx="5437187" cy="4467225"/>
          </a:xfrm>
          <a:noFill/>
          <a:ln>
            <a:noFill/>
          </a:ln>
        </p:spPr>
        <p:txBody>
          <a:bodyPr wrap="square" lIns="92034" tIns="46017" rIns="92034" bIns="46017" anchor="t"/>
          <a:lstStyle/>
          <a:p>
            <a:pPr lvl="0"/>
            <a:endParaRPr lang="en-US" altLang="en-US" dirty="0"/>
          </a:p>
        </p:txBody>
      </p:sp>
      <p:sp>
        <p:nvSpPr>
          <p:cNvPr id="4100" name="Slide Number Placeholder 3"/>
          <p:cNvSpPr txBox="1">
            <a:spLocks noGrp="1"/>
          </p:cNvSpPr>
          <p:nvPr>
            <p:ph type="sldNum" sz="quarter"/>
          </p:nvPr>
        </p:nvSpPr>
        <p:spPr>
          <a:xfrm>
            <a:off x="3851275" y="9431338"/>
            <a:ext cx="2946400" cy="496887"/>
          </a:xfrm>
          <a:prstGeom prst="rect">
            <a:avLst/>
          </a:prstGeom>
          <a:noFill/>
          <a:ln w="9525">
            <a:noFill/>
          </a:ln>
        </p:spPr>
        <p:txBody>
          <a:bodyPr lIns="92034" tIns="46017" rIns="92034" bIns="46017" anchor="b"/>
          <a:lstStyle/>
          <a:p>
            <a:pPr lvl="0" algn="r" defTabSz="4098925" eaLnBrk="1" hangingPunct="1">
              <a:spcBef>
                <a:spcPct val="0"/>
              </a:spcBef>
            </a:pPr>
            <a:fld id="{9A0DB2DC-4C9A-4742-B13C-FB6460FD3503}" type="slidenum">
              <a:rPr lang="en-AU" altLang="en-US" dirty="0"/>
              <a:t>1</a:t>
            </a:fld>
            <a:endParaRPr lang="en-AU"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5" name="Text Placeholder 13"/>
          <p:cNvSpPr>
            <a:spLocks noGrp="1"/>
          </p:cNvSpPr>
          <p:nvPr>
            <p:ph type="body" sz="quarter" idx="10"/>
          </p:nvPr>
        </p:nvSpPr>
        <p:spPr>
          <a:xfrm>
            <a:off x="467942" y="540347"/>
            <a:ext cx="28800000" cy="1440160"/>
          </a:xfrm>
          <a:prstGeom prst="rect">
            <a:avLst/>
          </a:prstGeom>
        </p:spPr>
        <p:txBody>
          <a:bodyPr lIns="36000" rIns="36000" anchor="ctr" anchorCtr="0">
            <a:normAutofit/>
          </a:bodyPr>
          <a:lstStyle>
            <a:lvl1pPr marL="0" indent="0" algn="ctr">
              <a:buFontTx/>
              <a:buNone/>
              <a:defRPr sz="6700" b="1" baseline="0"/>
            </a:lvl1pPr>
          </a:lstStyle>
          <a:p>
            <a:pPr lvl="0"/>
            <a:r>
              <a:rPr lang="en-US" dirty="0"/>
              <a:t>Click to edit Master text styles</a:t>
            </a:r>
          </a:p>
        </p:txBody>
      </p:sp>
      <p:sp>
        <p:nvSpPr>
          <p:cNvPr id="13" name="Picture Placeholder 12"/>
          <p:cNvSpPr>
            <a:spLocks noGrp="1"/>
          </p:cNvSpPr>
          <p:nvPr>
            <p:ph type="pic" sz="quarter" idx="13"/>
          </p:nvPr>
        </p:nvSpPr>
        <p:spPr>
          <a:xfrm>
            <a:off x="24950738" y="540348"/>
            <a:ext cx="4392612" cy="4249141"/>
          </a:xfrm>
          <a:prstGeom prst="rect">
            <a:avLst/>
          </a:prstGeom>
        </p:spPr>
        <p:txBody>
          <a:bodyPr anchor="ctr"/>
          <a:lstStyle>
            <a:lvl1pPr marL="0" indent="0" algn="ctr">
              <a:buFontTx/>
              <a:buNone/>
              <a:defRPr sz="5400"/>
            </a:lvl1pPr>
          </a:lstStyle>
          <a:p>
            <a:pPr marL="0" marR="0" lvl="0" indent="0" algn="ctr" defTabSz="4073525" rtl="0" eaLnBrk="0" fontAlgn="base" latinLnBrk="0" hangingPunct="0">
              <a:lnSpc>
                <a:spcPct val="100000"/>
              </a:lnSpc>
              <a:spcBef>
                <a:spcPct val="20000"/>
              </a:spcBef>
              <a:spcAft>
                <a:spcPct val="0"/>
              </a:spcAft>
              <a:buClrTx/>
              <a:buSzTx/>
              <a:buFontTx/>
              <a:buNone/>
              <a:defRPr/>
            </a:pPr>
            <a:endParaRPr kumimoji="0" lang="en-AU" sz="5400" b="0" i="0" u="none" strike="noStrike" kern="1200" cap="none" spc="0" normalizeH="0" baseline="0" noProof="0" dirty="0">
              <a:ln>
                <a:noFill/>
              </a:ln>
              <a:solidFill>
                <a:schemeClr val="tx1"/>
              </a:solidFill>
              <a:effectLst/>
              <a:uLnTx/>
              <a:uFillTx/>
              <a:latin typeface="+mn-lt"/>
              <a:ea typeface="+mn-ea"/>
              <a:cs typeface="+mn-cs"/>
            </a:endParaRPr>
          </a:p>
        </p:txBody>
      </p:sp>
      <p:sp>
        <p:nvSpPr>
          <p:cNvPr id="16" name="Picture Placeholder 12"/>
          <p:cNvSpPr>
            <a:spLocks noGrp="1"/>
          </p:cNvSpPr>
          <p:nvPr>
            <p:ph type="pic" sz="quarter" idx="14"/>
          </p:nvPr>
        </p:nvSpPr>
        <p:spPr>
          <a:xfrm>
            <a:off x="15301590" y="38848605"/>
            <a:ext cx="2520280" cy="2160241"/>
          </a:xfrm>
          <a:prstGeom prst="rect">
            <a:avLst/>
          </a:prstGeom>
        </p:spPr>
        <p:txBody>
          <a:bodyPr anchor="ctr"/>
          <a:lstStyle>
            <a:lvl1pPr marL="0" indent="0" algn="ctr">
              <a:buFontTx/>
              <a:buNone/>
              <a:defRPr sz="5400"/>
            </a:lvl1pPr>
          </a:lstStyle>
          <a:p>
            <a:pPr marL="0" marR="0" lvl="0" indent="0" algn="ctr" defTabSz="4073525" rtl="0" eaLnBrk="0" fontAlgn="base" latinLnBrk="0" hangingPunct="0">
              <a:lnSpc>
                <a:spcPct val="100000"/>
              </a:lnSpc>
              <a:spcBef>
                <a:spcPct val="20000"/>
              </a:spcBef>
              <a:spcAft>
                <a:spcPct val="0"/>
              </a:spcAft>
              <a:buClrTx/>
              <a:buSzTx/>
              <a:buFontTx/>
              <a:buNone/>
              <a:defRPr/>
            </a:pPr>
            <a:r>
              <a:rPr kumimoji="0" lang="en-US" sz="5400" b="0" i="0" u="none" strike="noStrike" kern="1200" cap="none" spc="0" normalizeH="0" baseline="0" noProof="0" dirty="0">
                <a:ln>
                  <a:noFill/>
                </a:ln>
                <a:solidFill>
                  <a:schemeClr val="tx1"/>
                </a:solidFill>
                <a:effectLst/>
                <a:uLnTx/>
                <a:uFillTx/>
                <a:latin typeface="+mn-lt"/>
                <a:ea typeface="+mn-ea"/>
                <a:cs typeface="+mn-cs"/>
              </a:rPr>
              <a:t>Click icon to add picture</a:t>
            </a:r>
            <a:endParaRPr kumimoji="0" lang="en-AU" sz="5400" b="0" i="0" u="none" strike="noStrike" kern="1200" cap="none" spc="0" normalizeH="0" baseline="0" noProof="0" dirty="0">
              <a:ln>
                <a:noFill/>
              </a:ln>
              <a:solidFill>
                <a:schemeClr val="tx1"/>
              </a:solidFill>
              <a:effectLst/>
              <a:uLnTx/>
              <a:uFillTx/>
              <a:latin typeface="+mn-lt"/>
              <a:ea typeface="+mn-ea"/>
              <a:cs typeface="+mn-cs"/>
            </a:endParaRPr>
          </a:p>
        </p:txBody>
      </p:sp>
      <p:sp>
        <p:nvSpPr>
          <p:cNvPr id="17" name="Picture Placeholder 12"/>
          <p:cNvSpPr>
            <a:spLocks noGrp="1"/>
          </p:cNvSpPr>
          <p:nvPr>
            <p:ph type="pic" sz="quarter" idx="15"/>
          </p:nvPr>
        </p:nvSpPr>
        <p:spPr>
          <a:xfrm>
            <a:off x="9972998" y="38848605"/>
            <a:ext cx="2520280" cy="2160241"/>
          </a:xfrm>
          <a:prstGeom prst="rect">
            <a:avLst/>
          </a:prstGeom>
        </p:spPr>
        <p:txBody>
          <a:bodyPr anchor="ctr"/>
          <a:lstStyle>
            <a:lvl1pPr marL="0" indent="0" algn="ctr">
              <a:buFontTx/>
              <a:buNone/>
              <a:defRPr sz="5400"/>
            </a:lvl1pPr>
          </a:lstStyle>
          <a:p>
            <a:pPr marL="0" marR="0" lvl="0" indent="0" algn="ctr" defTabSz="4073525" rtl="0" eaLnBrk="0" fontAlgn="base" latinLnBrk="0" hangingPunct="0">
              <a:lnSpc>
                <a:spcPct val="100000"/>
              </a:lnSpc>
              <a:spcBef>
                <a:spcPct val="20000"/>
              </a:spcBef>
              <a:spcAft>
                <a:spcPct val="0"/>
              </a:spcAft>
              <a:buClrTx/>
              <a:buSzTx/>
              <a:buFontTx/>
              <a:buNone/>
              <a:defRPr/>
            </a:pPr>
            <a:r>
              <a:rPr kumimoji="0" lang="en-US" sz="5400" b="0" i="0" u="none" strike="noStrike" kern="1200" cap="none" spc="0" normalizeH="0" baseline="0" noProof="0" dirty="0">
                <a:ln>
                  <a:noFill/>
                </a:ln>
                <a:solidFill>
                  <a:schemeClr val="tx1"/>
                </a:solidFill>
                <a:effectLst/>
                <a:uLnTx/>
                <a:uFillTx/>
                <a:latin typeface="+mn-lt"/>
                <a:ea typeface="+mn-ea"/>
                <a:cs typeface="+mn-cs"/>
              </a:rPr>
              <a:t>Click icon to add picture</a:t>
            </a:r>
            <a:endParaRPr kumimoji="0" lang="en-AU" sz="5400" b="0" i="0" u="none" strike="noStrike" kern="1200" cap="none" spc="0" normalizeH="0" baseline="0" noProof="0" dirty="0">
              <a:ln>
                <a:noFill/>
              </a:ln>
              <a:solidFill>
                <a:schemeClr val="tx1"/>
              </a:solidFill>
              <a:effectLst/>
              <a:uLnTx/>
              <a:uFillTx/>
              <a:latin typeface="+mn-lt"/>
              <a:ea typeface="+mn-ea"/>
              <a:cs typeface="+mn-cs"/>
            </a:endParaRPr>
          </a:p>
        </p:txBody>
      </p:sp>
      <p:sp>
        <p:nvSpPr>
          <p:cNvPr id="18" name="Picture Placeholder 12"/>
          <p:cNvSpPr>
            <a:spLocks noGrp="1"/>
          </p:cNvSpPr>
          <p:nvPr>
            <p:ph type="pic" sz="quarter" idx="16"/>
          </p:nvPr>
        </p:nvSpPr>
        <p:spPr>
          <a:xfrm>
            <a:off x="12637294" y="38848605"/>
            <a:ext cx="2520280" cy="2160241"/>
          </a:xfrm>
          <a:prstGeom prst="rect">
            <a:avLst/>
          </a:prstGeom>
        </p:spPr>
        <p:txBody>
          <a:bodyPr anchor="ctr"/>
          <a:lstStyle>
            <a:lvl1pPr marL="0" indent="0" algn="ctr">
              <a:buFontTx/>
              <a:buNone/>
              <a:defRPr sz="5400"/>
            </a:lvl1pPr>
          </a:lstStyle>
          <a:p>
            <a:pPr marL="0" marR="0" lvl="0" indent="0" algn="ctr" defTabSz="4073525" rtl="0" eaLnBrk="0" fontAlgn="base" latinLnBrk="0" hangingPunct="0">
              <a:lnSpc>
                <a:spcPct val="100000"/>
              </a:lnSpc>
              <a:spcBef>
                <a:spcPct val="20000"/>
              </a:spcBef>
              <a:spcAft>
                <a:spcPct val="0"/>
              </a:spcAft>
              <a:buClrTx/>
              <a:buSzTx/>
              <a:buFontTx/>
              <a:buNone/>
              <a:defRPr/>
            </a:pPr>
            <a:r>
              <a:rPr kumimoji="0" lang="en-US" sz="5400" b="0" i="0" u="none" strike="noStrike" kern="1200" cap="none" spc="0" normalizeH="0" baseline="0" noProof="0" dirty="0">
                <a:ln>
                  <a:noFill/>
                </a:ln>
                <a:solidFill>
                  <a:schemeClr val="tx1"/>
                </a:solidFill>
                <a:effectLst/>
                <a:uLnTx/>
                <a:uFillTx/>
                <a:latin typeface="+mn-lt"/>
                <a:ea typeface="+mn-ea"/>
                <a:cs typeface="+mn-cs"/>
              </a:rPr>
              <a:t>Click icon to add picture</a:t>
            </a:r>
            <a:endParaRPr kumimoji="0" lang="en-AU" sz="5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6" descr="Mon_Engineering_RGB"/>
          <p:cNvPicPr>
            <a:picLocks noChangeAspect="1"/>
          </p:cNvPicPr>
          <p:nvPr userDrawn="1"/>
        </p:nvPicPr>
        <p:blipFill>
          <a:blip r:embed="rId3"/>
          <a:stretch>
            <a:fillRect/>
          </a:stretch>
        </p:blipFill>
        <p:spPr>
          <a:xfrm>
            <a:off x="273050" y="38782625"/>
            <a:ext cx="9628188" cy="2514600"/>
          </a:xfrm>
          <a:prstGeom prst="rect">
            <a:avLst/>
          </a:prstGeom>
          <a:noFill/>
          <a:ln w="9525">
            <a:noFill/>
          </a:ln>
        </p:spPr>
      </p:pic>
      <p:cxnSp>
        <p:nvCxnSpPr>
          <p:cNvPr id="8" name="Straight Connector 7"/>
          <p:cNvCxnSpPr/>
          <p:nvPr/>
        </p:nvCxnSpPr>
        <p:spPr>
          <a:xfrm>
            <a:off x="539750" y="38704838"/>
            <a:ext cx="28800425"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39750" y="539750"/>
            <a:ext cx="28800425"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29" name="Rectangle 13"/>
          <p:cNvSpPr/>
          <p:nvPr userDrawn="1"/>
        </p:nvSpPr>
        <p:spPr>
          <a:xfrm>
            <a:off x="903288" y="5005388"/>
            <a:ext cx="28079700" cy="576262"/>
          </a:xfrm>
          <a:prstGeom prst="rect">
            <a:avLst/>
          </a:prstGeom>
          <a:solidFill>
            <a:srgbClr val="DF8E05"/>
          </a:solidFill>
          <a:ln w="9525">
            <a:noFill/>
          </a:ln>
        </p:spPr>
        <p:txBody>
          <a:bodyPr wrap="none" lIns="247193" tIns="123596" rIns="247193" bIns="123596" anchor="ctr"/>
          <a:lstStyle/>
          <a:p>
            <a:pPr lvl="0" eaLnBrk="1" hangingPunct="1"/>
            <a:endParaRPr lang="en-AU" altLang="en-US" dirty="0">
              <a:latin typeface="Calibri"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4073525" rtl="0" eaLnBrk="0" fontAlgn="base" hangingPunct="0">
        <a:spcBef>
          <a:spcPct val="0"/>
        </a:spcBef>
        <a:spcAft>
          <a:spcPct val="0"/>
        </a:spcAft>
        <a:defRPr sz="19600" kern="1200">
          <a:solidFill>
            <a:schemeClr val="tx1"/>
          </a:solidFill>
          <a:latin typeface="+mj-lt"/>
          <a:ea typeface="+mj-ea"/>
          <a:cs typeface="+mj-cs"/>
        </a:defRPr>
      </a:lvl1pPr>
      <a:lvl2pPr algn="ctr" defTabSz="4073525" rtl="0" eaLnBrk="0" fontAlgn="base" hangingPunct="0">
        <a:spcBef>
          <a:spcPct val="0"/>
        </a:spcBef>
        <a:spcAft>
          <a:spcPct val="0"/>
        </a:spcAft>
        <a:defRPr sz="19600">
          <a:solidFill>
            <a:schemeClr val="tx1"/>
          </a:solidFill>
          <a:latin typeface="Calibri" pitchFamily="34" charset="0"/>
        </a:defRPr>
      </a:lvl2pPr>
      <a:lvl3pPr algn="ctr" defTabSz="4073525" rtl="0" eaLnBrk="0" fontAlgn="base" hangingPunct="0">
        <a:spcBef>
          <a:spcPct val="0"/>
        </a:spcBef>
        <a:spcAft>
          <a:spcPct val="0"/>
        </a:spcAft>
        <a:defRPr sz="19600">
          <a:solidFill>
            <a:schemeClr val="tx1"/>
          </a:solidFill>
          <a:latin typeface="Calibri" pitchFamily="34" charset="0"/>
        </a:defRPr>
      </a:lvl3pPr>
      <a:lvl4pPr algn="ctr" defTabSz="4073525" rtl="0" eaLnBrk="0" fontAlgn="base" hangingPunct="0">
        <a:spcBef>
          <a:spcPct val="0"/>
        </a:spcBef>
        <a:spcAft>
          <a:spcPct val="0"/>
        </a:spcAft>
        <a:defRPr sz="19600">
          <a:solidFill>
            <a:schemeClr val="tx1"/>
          </a:solidFill>
          <a:latin typeface="Calibri" pitchFamily="34" charset="0"/>
        </a:defRPr>
      </a:lvl4pPr>
      <a:lvl5pPr algn="ctr" defTabSz="4073525" rtl="0" eaLnBrk="0" fontAlgn="base" hangingPunct="0">
        <a:spcBef>
          <a:spcPct val="0"/>
        </a:spcBef>
        <a:spcAft>
          <a:spcPct val="0"/>
        </a:spcAft>
        <a:defRPr sz="19600">
          <a:solidFill>
            <a:schemeClr val="tx1"/>
          </a:solidFill>
          <a:latin typeface="Calibri" pitchFamily="34" charset="0"/>
        </a:defRPr>
      </a:lvl5pPr>
      <a:lvl6pPr marL="457200" algn="ctr" defTabSz="4073525" rtl="0" fontAlgn="base">
        <a:spcBef>
          <a:spcPct val="0"/>
        </a:spcBef>
        <a:spcAft>
          <a:spcPct val="0"/>
        </a:spcAft>
        <a:defRPr sz="19600">
          <a:solidFill>
            <a:schemeClr val="tx1"/>
          </a:solidFill>
          <a:latin typeface="Calibri" pitchFamily="34" charset="0"/>
        </a:defRPr>
      </a:lvl6pPr>
      <a:lvl7pPr marL="914400" algn="ctr" defTabSz="4073525" rtl="0" fontAlgn="base">
        <a:spcBef>
          <a:spcPct val="0"/>
        </a:spcBef>
        <a:spcAft>
          <a:spcPct val="0"/>
        </a:spcAft>
        <a:defRPr sz="19600">
          <a:solidFill>
            <a:schemeClr val="tx1"/>
          </a:solidFill>
          <a:latin typeface="Calibri" pitchFamily="34" charset="0"/>
        </a:defRPr>
      </a:lvl7pPr>
      <a:lvl8pPr marL="1371600" algn="ctr" defTabSz="4073525" rtl="0" fontAlgn="base">
        <a:spcBef>
          <a:spcPct val="0"/>
        </a:spcBef>
        <a:spcAft>
          <a:spcPct val="0"/>
        </a:spcAft>
        <a:defRPr sz="19600">
          <a:solidFill>
            <a:schemeClr val="tx1"/>
          </a:solidFill>
          <a:latin typeface="Calibri" pitchFamily="34" charset="0"/>
        </a:defRPr>
      </a:lvl8pPr>
      <a:lvl9pPr marL="1828800" algn="ctr" defTabSz="4073525" rtl="0" fontAlgn="base">
        <a:spcBef>
          <a:spcPct val="0"/>
        </a:spcBef>
        <a:spcAft>
          <a:spcPct val="0"/>
        </a:spcAft>
        <a:defRPr sz="19600">
          <a:solidFill>
            <a:schemeClr val="tx1"/>
          </a:solidFill>
          <a:latin typeface="Calibri" pitchFamily="34" charset="0"/>
        </a:defRPr>
      </a:lvl9pPr>
    </p:titleStyle>
    <p:bodyStyle>
      <a:lvl1pPr marL="1527175" indent="-1527175" algn="l" defTabSz="4073525" rtl="0" eaLnBrk="0" fontAlgn="base" hangingPunct="0">
        <a:spcBef>
          <a:spcPct val="20000"/>
        </a:spcBef>
        <a:spcAft>
          <a:spcPct val="0"/>
        </a:spcAft>
        <a:buFont typeface="Arial" panose="020B0604020202090204" pitchFamily="34" charset="0"/>
        <a:buChar char="•"/>
        <a:defRPr sz="14300" kern="1200">
          <a:solidFill>
            <a:schemeClr val="tx1"/>
          </a:solidFill>
          <a:latin typeface="+mn-lt"/>
          <a:ea typeface="+mn-ea"/>
          <a:cs typeface="+mn-cs"/>
        </a:defRPr>
      </a:lvl1pPr>
      <a:lvl2pPr marL="3308350" indent="-1271905" algn="l" defTabSz="4073525" rtl="0" eaLnBrk="0" fontAlgn="base" hangingPunct="0">
        <a:spcBef>
          <a:spcPct val="20000"/>
        </a:spcBef>
        <a:spcAft>
          <a:spcPct val="0"/>
        </a:spcAft>
        <a:buFont typeface="Arial" panose="020B0604020202090204" pitchFamily="34" charset="0"/>
        <a:buChar char="–"/>
        <a:defRPr sz="12500" kern="1200">
          <a:solidFill>
            <a:schemeClr val="tx1"/>
          </a:solidFill>
          <a:latin typeface="+mn-lt"/>
          <a:ea typeface="+mn-ea"/>
          <a:cs typeface="+mn-cs"/>
        </a:defRPr>
      </a:lvl2pPr>
      <a:lvl3pPr marL="5091430" indent="-1017905" algn="l" defTabSz="4073525" rtl="0" eaLnBrk="0" fontAlgn="base" hangingPunct="0">
        <a:spcBef>
          <a:spcPct val="20000"/>
        </a:spcBef>
        <a:spcAft>
          <a:spcPct val="0"/>
        </a:spcAft>
        <a:buFont typeface="Arial" panose="020B0604020202090204" pitchFamily="34" charset="0"/>
        <a:buChar char="•"/>
        <a:defRPr sz="10700" kern="1200">
          <a:solidFill>
            <a:schemeClr val="tx1"/>
          </a:solidFill>
          <a:latin typeface="+mn-lt"/>
          <a:ea typeface="+mn-ea"/>
          <a:cs typeface="+mn-cs"/>
        </a:defRPr>
      </a:lvl3pPr>
      <a:lvl4pPr marL="7127875" indent="-1017905" algn="l" defTabSz="4073525" rtl="0" eaLnBrk="0" fontAlgn="base" hangingPunct="0">
        <a:spcBef>
          <a:spcPct val="20000"/>
        </a:spcBef>
        <a:spcAft>
          <a:spcPct val="0"/>
        </a:spcAft>
        <a:buFont typeface="Arial" panose="020B0604020202090204" pitchFamily="34" charset="0"/>
        <a:buChar char="–"/>
        <a:defRPr sz="8900" kern="1200">
          <a:solidFill>
            <a:schemeClr val="tx1"/>
          </a:solidFill>
          <a:latin typeface="+mn-lt"/>
          <a:ea typeface="+mn-ea"/>
          <a:cs typeface="+mn-cs"/>
        </a:defRPr>
      </a:lvl4pPr>
      <a:lvl5pPr marL="9164955" indent="-1017905" algn="l" defTabSz="4073525" rtl="0" eaLnBrk="0" fontAlgn="base" hangingPunct="0">
        <a:spcBef>
          <a:spcPct val="20000"/>
        </a:spcBef>
        <a:spcAft>
          <a:spcPct val="0"/>
        </a:spcAft>
        <a:buFont typeface="Arial" panose="020B0604020202090204" pitchFamily="34" charset="0"/>
        <a:buChar char="»"/>
        <a:defRPr sz="8900" kern="1200">
          <a:solidFill>
            <a:schemeClr val="tx1"/>
          </a:solidFill>
          <a:latin typeface="+mn-lt"/>
          <a:ea typeface="+mn-ea"/>
          <a:cs typeface="+mn-cs"/>
        </a:defRPr>
      </a:lvl5pPr>
      <a:lvl6pPr marL="11202035" indent="-1018540" algn="l" defTabSz="4073525" rtl="0" eaLnBrk="1" latinLnBrk="0" hangingPunct="1">
        <a:spcBef>
          <a:spcPct val="20000"/>
        </a:spcBef>
        <a:buFont typeface="Arial" panose="020B0604020202090204" pitchFamily="34" charset="0"/>
        <a:buChar char="•"/>
        <a:defRPr sz="8900" kern="1200">
          <a:solidFill>
            <a:schemeClr val="tx1"/>
          </a:solidFill>
          <a:latin typeface="+mn-lt"/>
          <a:ea typeface="+mn-ea"/>
          <a:cs typeface="+mn-cs"/>
        </a:defRPr>
      </a:lvl6pPr>
      <a:lvl7pPr marL="13239115" indent="-1018540" algn="l" defTabSz="4073525" rtl="0" eaLnBrk="1" latinLnBrk="0" hangingPunct="1">
        <a:spcBef>
          <a:spcPct val="20000"/>
        </a:spcBef>
        <a:buFont typeface="Arial" panose="020B0604020202090204" pitchFamily="34" charset="0"/>
        <a:buChar char="•"/>
        <a:defRPr sz="8900" kern="1200">
          <a:solidFill>
            <a:schemeClr val="tx1"/>
          </a:solidFill>
          <a:latin typeface="+mn-lt"/>
          <a:ea typeface="+mn-ea"/>
          <a:cs typeface="+mn-cs"/>
        </a:defRPr>
      </a:lvl7pPr>
      <a:lvl8pPr marL="15275560" indent="-1018540" algn="l" defTabSz="4073525" rtl="0" eaLnBrk="1" latinLnBrk="0" hangingPunct="1">
        <a:spcBef>
          <a:spcPct val="20000"/>
        </a:spcBef>
        <a:buFont typeface="Arial" panose="020B0604020202090204" pitchFamily="34" charset="0"/>
        <a:buChar char="•"/>
        <a:defRPr sz="8900" kern="1200">
          <a:solidFill>
            <a:schemeClr val="tx1"/>
          </a:solidFill>
          <a:latin typeface="+mn-lt"/>
          <a:ea typeface="+mn-ea"/>
          <a:cs typeface="+mn-cs"/>
        </a:defRPr>
      </a:lvl8pPr>
      <a:lvl9pPr marL="17312640" indent="-1018540" algn="l" defTabSz="4073525" rtl="0" eaLnBrk="1" latinLnBrk="0" hangingPunct="1">
        <a:spcBef>
          <a:spcPct val="20000"/>
        </a:spcBef>
        <a:buFont typeface="Arial" panose="020B0604020202090204" pitchFamily="34" charset="0"/>
        <a:buChar char="•"/>
        <a:defRPr sz="8900" kern="1200">
          <a:solidFill>
            <a:schemeClr val="tx1"/>
          </a:solidFill>
          <a:latin typeface="+mn-lt"/>
          <a:ea typeface="+mn-ea"/>
          <a:cs typeface="+mn-cs"/>
        </a:defRPr>
      </a:lvl9pPr>
    </p:bodyStyle>
    <p:otherStyle>
      <a:defPPr>
        <a:defRPr lang="en-US"/>
      </a:defPPr>
      <a:lvl1pPr marL="0" algn="l" defTabSz="4073525" rtl="0" eaLnBrk="1" latinLnBrk="0" hangingPunct="1">
        <a:defRPr sz="8000" kern="1200">
          <a:solidFill>
            <a:schemeClr val="tx1"/>
          </a:solidFill>
          <a:latin typeface="+mn-lt"/>
          <a:ea typeface="+mn-ea"/>
          <a:cs typeface="+mn-cs"/>
        </a:defRPr>
      </a:lvl1pPr>
      <a:lvl2pPr marL="2037080" algn="l" defTabSz="4073525" rtl="0" eaLnBrk="1" latinLnBrk="0" hangingPunct="1">
        <a:defRPr sz="8000" kern="1200">
          <a:solidFill>
            <a:schemeClr val="tx1"/>
          </a:solidFill>
          <a:latin typeface="+mn-lt"/>
          <a:ea typeface="+mn-ea"/>
          <a:cs typeface="+mn-cs"/>
        </a:defRPr>
      </a:lvl2pPr>
      <a:lvl3pPr marL="4073525" algn="l" defTabSz="4073525" rtl="0" eaLnBrk="1" latinLnBrk="0" hangingPunct="1">
        <a:defRPr sz="8000" kern="1200">
          <a:solidFill>
            <a:schemeClr val="tx1"/>
          </a:solidFill>
          <a:latin typeface="+mn-lt"/>
          <a:ea typeface="+mn-ea"/>
          <a:cs typeface="+mn-cs"/>
        </a:defRPr>
      </a:lvl3pPr>
      <a:lvl4pPr marL="6110605" algn="l" defTabSz="4073525" rtl="0" eaLnBrk="1" latinLnBrk="0" hangingPunct="1">
        <a:defRPr sz="8000" kern="1200">
          <a:solidFill>
            <a:schemeClr val="tx1"/>
          </a:solidFill>
          <a:latin typeface="+mn-lt"/>
          <a:ea typeface="+mn-ea"/>
          <a:cs typeface="+mn-cs"/>
        </a:defRPr>
      </a:lvl4pPr>
      <a:lvl5pPr marL="8147050" algn="l" defTabSz="4073525" rtl="0" eaLnBrk="1" latinLnBrk="0" hangingPunct="1">
        <a:defRPr sz="8000" kern="1200">
          <a:solidFill>
            <a:schemeClr val="tx1"/>
          </a:solidFill>
          <a:latin typeface="+mn-lt"/>
          <a:ea typeface="+mn-ea"/>
          <a:cs typeface="+mn-cs"/>
        </a:defRPr>
      </a:lvl5pPr>
      <a:lvl6pPr marL="10184130" algn="l" defTabSz="4073525" rtl="0" eaLnBrk="1" latinLnBrk="0" hangingPunct="1">
        <a:defRPr sz="8000" kern="1200">
          <a:solidFill>
            <a:schemeClr val="tx1"/>
          </a:solidFill>
          <a:latin typeface="+mn-lt"/>
          <a:ea typeface="+mn-ea"/>
          <a:cs typeface="+mn-cs"/>
        </a:defRPr>
      </a:lvl6pPr>
      <a:lvl7pPr marL="12220575" algn="l" defTabSz="4073525" rtl="0" eaLnBrk="1" latinLnBrk="0" hangingPunct="1">
        <a:defRPr sz="8000" kern="1200">
          <a:solidFill>
            <a:schemeClr val="tx1"/>
          </a:solidFill>
          <a:latin typeface="+mn-lt"/>
          <a:ea typeface="+mn-ea"/>
          <a:cs typeface="+mn-cs"/>
        </a:defRPr>
      </a:lvl7pPr>
      <a:lvl8pPr marL="14257655" algn="l" defTabSz="4073525" rtl="0" eaLnBrk="1" latinLnBrk="0" hangingPunct="1">
        <a:defRPr sz="8000" kern="1200">
          <a:solidFill>
            <a:schemeClr val="tx1"/>
          </a:solidFill>
          <a:latin typeface="+mn-lt"/>
          <a:ea typeface="+mn-ea"/>
          <a:cs typeface="+mn-cs"/>
        </a:defRPr>
      </a:lvl8pPr>
      <a:lvl9pPr marL="16294100" algn="l" defTabSz="4073525" rtl="0" eaLnBrk="1" latinLnBrk="0" hangingPunct="1">
        <a:defRPr sz="8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Rectangle 13"/>
          <p:cNvSpPr/>
          <p:nvPr/>
        </p:nvSpPr>
        <p:spPr>
          <a:xfrm>
            <a:off x="828675" y="19810413"/>
            <a:ext cx="13968413" cy="16086137"/>
          </a:xfrm>
          <a:prstGeom prst="rect">
            <a:avLst/>
          </a:prstGeom>
          <a:solidFill>
            <a:schemeClr val="accent1">
              <a:lumMod val="20000"/>
              <a:lumOff val="80000"/>
              <a:alpha val="14902"/>
            </a:schemeClr>
          </a:solidFill>
          <a:ln w="9525">
            <a:noFill/>
          </a:ln>
        </p:spPr>
        <p:txBody>
          <a:bodyPr wrap="none" lIns="247193" tIns="123596" rIns="247193" bIns="123596" anchor="ctr"/>
          <a:lstStyle/>
          <a:p>
            <a:pPr eaLnBrk="1" hangingPunct="1"/>
            <a:endParaRPr lang="en-AU" altLang="en-US" dirty="0">
              <a:solidFill>
                <a:srgbClr val="F9EEED"/>
              </a:solidFill>
              <a:latin typeface="Calibri" pitchFamily="34" charset="0"/>
            </a:endParaRPr>
          </a:p>
        </p:txBody>
      </p:sp>
      <p:sp>
        <p:nvSpPr>
          <p:cNvPr id="3075" name="Text Placeholder 1"/>
          <p:cNvSpPr>
            <a:spLocks noGrp="1"/>
          </p:cNvSpPr>
          <p:nvPr>
            <p:ph type="body" sz="quarter" idx="10"/>
          </p:nvPr>
        </p:nvSpPr>
        <p:spPr>
          <a:xfrm>
            <a:off x="468313" y="357053"/>
            <a:ext cx="28798837" cy="1441450"/>
          </a:xfrm>
          <a:noFill/>
          <a:ln>
            <a:noFill/>
          </a:ln>
        </p:spPr>
        <p:txBody>
          <a:bodyPr lIns="36000" rIns="36000" anchor="ctr">
            <a:normAutofit/>
          </a:bodyPr>
          <a:lstStyle/>
          <a:p>
            <a:pPr defTabSz="4073525">
              <a:buFont typeface="Arial" panose="020B0604020202090204" pitchFamily="34" charset="0"/>
            </a:pPr>
            <a:r>
              <a:rPr lang="en-AU" altLang="en-US" sz="6600" kern="1200" dirty="0">
                <a:latin typeface="+mn-lt"/>
                <a:ea typeface="+mn-ea"/>
                <a:cs typeface="+mn-cs"/>
              </a:rPr>
              <a:t>The title of your poster goes here: keep it short(font size:66pt)</a:t>
            </a:r>
          </a:p>
        </p:txBody>
      </p:sp>
      <p:sp>
        <p:nvSpPr>
          <p:cNvPr id="3077" name="Text Placeholder 3"/>
          <p:cNvSpPr txBox="1"/>
          <p:nvPr/>
        </p:nvSpPr>
        <p:spPr>
          <a:xfrm>
            <a:off x="757238" y="1615939"/>
            <a:ext cx="28154312" cy="812801"/>
          </a:xfrm>
          <a:prstGeom prst="rect">
            <a:avLst/>
          </a:prstGeom>
          <a:noFill/>
          <a:ln w="9525">
            <a:noFill/>
          </a:ln>
        </p:spPr>
        <p:txBody>
          <a:bodyPr/>
          <a:lstStyle/>
          <a:p>
            <a:pPr algn="ctr" eaLnBrk="1" hangingPunct="1">
              <a:spcBef>
                <a:spcPct val="20000"/>
              </a:spcBef>
              <a:buFont typeface="Arial" panose="020B0604020202090204" pitchFamily="34" charset="0"/>
              <a:buNone/>
            </a:pPr>
            <a:r>
              <a:rPr lang="en-AU" altLang="en-US" sz="4800" u="sng" dirty="0">
                <a:latin typeface="Calibri" pitchFamily="34" charset="0"/>
              </a:rPr>
              <a:t>Author Name</a:t>
            </a:r>
            <a:r>
              <a:rPr lang="en-AU" altLang="en-US" sz="4800" u="sng" baseline="30000" dirty="0">
                <a:latin typeface="Calibri" pitchFamily="34" charset="0"/>
              </a:rPr>
              <a:t>1</a:t>
            </a:r>
            <a:r>
              <a:rPr lang="en-AU" altLang="en-US" sz="4800" dirty="0">
                <a:latin typeface="Calibri" pitchFamily="34" charset="0"/>
              </a:rPr>
              <a:t>, Co-author Name</a:t>
            </a:r>
            <a:r>
              <a:rPr lang="en-AU" altLang="en-US" sz="4800" baseline="30000" dirty="0">
                <a:latin typeface="Calibri" pitchFamily="34" charset="0"/>
              </a:rPr>
              <a:t>2</a:t>
            </a:r>
            <a:r>
              <a:rPr lang="en-AU" altLang="en-US" sz="4800" dirty="0">
                <a:latin typeface="Calibri" pitchFamily="34" charset="0"/>
              </a:rPr>
              <a:t>, Co-author Name</a:t>
            </a:r>
            <a:r>
              <a:rPr lang="en-AU" altLang="en-US" sz="4800" baseline="30000" dirty="0">
                <a:latin typeface="Calibri" pitchFamily="34" charset="0"/>
              </a:rPr>
              <a:t>3</a:t>
            </a:r>
            <a:r>
              <a:rPr lang="en-AU" altLang="en-US" sz="4800" dirty="0">
                <a:latin typeface="Calibri" pitchFamily="34" charset="0"/>
              </a:rPr>
              <a:t> and Co-author Name</a:t>
            </a:r>
            <a:r>
              <a:rPr lang="en-AU" altLang="en-US" sz="4800" baseline="30000" dirty="0">
                <a:latin typeface="Calibri" pitchFamily="34" charset="0"/>
              </a:rPr>
              <a:t>2</a:t>
            </a:r>
            <a:r>
              <a:rPr lang="en-AU" altLang="en-US" sz="4800" dirty="0">
                <a:latin typeface="Calibri" pitchFamily="34" charset="0"/>
              </a:rPr>
              <a:t> </a:t>
            </a:r>
          </a:p>
        </p:txBody>
      </p:sp>
      <p:sp>
        <p:nvSpPr>
          <p:cNvPr id="8" name="Text Placeholder 2"/>
          <p:cNvSpPr txBox="1"/>
          <p:nvPr/>
        </p:nvSpPr>
        <p:spPr>
          <a:xfrm>
            <a:off x="900112" y="2370039"/>
            <a:ext cx="28082875" cy="2089150"/>
          </a:xfrm>
          <a:prstGeom prst="rect">
            <a:avLst/>
          </a:prstGeom>
        </p:spPr>
        <p:txBody>
          <a:bodyPr/>
          <a:lstStyle>
            <a:lvl1pPr marL="1527810" indent="-1527810" algn="l" defTabSz="4073525" rtl="0" eaLnBrk="1" latinLnBrk="0" hangingPunct="1">
              <a:spcBef>
                <a:spcPct val="20000"/>
              </a:spcBef>
              <a:buFont typeface="Arial" panose="020B0604020202090204" pitchFamily="34" charset="0"/>
              <a:buChar char="•"/>
              <a:defRPr sz="14300" kern="1200">
                <a:solidFill>
                  <a:schemeClr val="tx1"/>
                </a:solidFill>
                <a:latin typeface="+mn-lt"/>
                <a:ea typeface="+mn-ea"/>
                <a:cs typeface="+mn-cs"/>
              </a:defRPr>
            </a:lvl1pPr>
            <a:lvl2pPr marL="3309620" indent="-1273175" algn="l" defTabSz="4073525" rtl="0" eaLnBrk="1" latinLnBrk="0" hangingPunct="1">
              <a:spcBef>
                <a:spcPct val="20000"/>
              </a:spcBef>
              <a:buFont typeface="Arial" panose="020B0604020202090204" pitchFamily="34" charset="0"/>
              <a:buChar char="–"/>
              <a:defRPr sz="12500" kern="1200">
                <a:solidFill>
                  <a:schemeClr val="tx1"/>
                </a:solidFill>
                <a:latin typeface="+mn-lt"/>
                <a:ea typeface="+mn-ea"/>
                <a:cs typeface="+mn-cs"/>
              </a:defRPr>
            </a:lvl2pPr>
            <a:lvl3pPr marL="5092065" indent="-1018540" algn="l" defTabSz="4073525" rtl="0" eaLnBrk="1" latinLnBrk="0" hangingPunct="1">
              <a:spcBef>
                <a:spcPct val="20000"/>
              </a:spcBef>
              <a:buFont typeface="Arial" panose="020B0604020202090204" pitchFamily="34" charset="0"/>
              <a:buChar char="•"/>
              <a:defRPr sz="10700" kern="1200">
                <a:solidFill>
                  <a:schemeClr val="tx1"/>
                </a:solidFill>
                <a:latin typeface="+mn-lt"/>
                <a:ea typeface="+mn-ea"/>
                <a:cs typeface="+mn-cs"/>
              </a:defRPr>
            </a:lvl3pPr>
            <a:lvl4pPr marL="7128510" indent="-1018540" algn="l" defTabSz="4073525" rtl="0" eaLnBrk="1" latinLnBrk="0" hangingPunct="1">
              <a:spcBef>
                <a:spcPct val="20000"/>
              </a:spcBef>
              <a:buFont typeface="Arial" panose="020B0604020202090204" pitchFamily="34" charset="0"/>
              <a:buChar char="–"/>
              <a:defRPr sz="8900" kern="1200">
                <a:solidFill>
                  <a:schemeClr val="tx1"/>
                </a:solidFill>
                <a:latin typeface="+mn-lt"/>
                <a:ea typeface="+mn-ea"/>
                <a:cs typeface="+mn-cs"/>
              </a:defRPr>
            </a:lvl4pPr>
            <a:lvl5pPr marL="9165590" indent="-1018540" algn="l" defTabSz="4073525" rtl="0" eaLnBrk="1" latinLnBrk="0" hangingPunct="1">
              <a:spcBef>
                <a:spcPct val="20000"/>
              </a:spcBef>
              <a:buFont typeface="Arial" panose="020B0604020202090204" pitchFamily="34" charset="0"/>
              <a:buChar char="»"/>
              <a:defRPr sz="8900" kern="1200">
                <a:solidFill>
                  <a:schemeClr val="tx1"/>
                </a:solidFill>
                <a:latin typeface="+mn-lt"/>
                <a:ea typeface="+mn-ea"/>
                <a:cs typeface="+mn-cs"/>
              </a:defRPr>
            </a:lvl5pPr>
            <a:lvl6pPr marL="11202035" indent="-1018540" algn="l" defTabSz="4073525" rtl="0" eaLnBrk="1" latinLnBrk="0" hangingPunct="1">
              <a:spcBef>
                <a:spcPct val="20000"/>
              </a:spcBef>
              <a:buFont typeface="Arial" panose="020B0604020202090204" pitchFamily="34" charset="0"/>
              <a:buChar char="•"/>
              <a:defRPr sz="8900" kern="1200">
                <a:solidFill>
                  <a:schemeClr val="tx1"/>
                </a:solidFill>
                <a:latin typeface="+mn-lt"/>
                <a:ea typeface="+mn-ea"/>
                <a:cs typeface="+mn-cs"/>
              </a:defRPr>
            </a:lvl6pPr>
            <a:lvl7pPr marL="13239115" indent="-1018540" algn="l" defTabSz="4073525" rtl="0" eaLnBrk="1" latinLnBrk="0" hangingPunct="1">
              <a:spcBef>
                <a:spcPct val="20000"/>
              </a:spcBef>
              <a:buFont typeface="Arial" panose="020B0604020202090204" pitchFamily="34" charset="0"/>
              <a:buChar char="•"/>
              <a:defRPr sz="8900" kern="1200">
                <a:solidFill>
                  <a:schemeClr val="tx1"/>
                </a:solidFill>
                <a:latin typeface="+mn-lt"/>
                <a:ea typeface="+mn-ea"/>
                <a:cs typeface="+mn-cs"/>
              </a:defRPr>
            </a:lvl7pPr>
            <a:lvl8pPr marL="15275560" indent="-1018540" algn="l" defTabSz="4073525" rtl="0" eaLnBrk="1" latinLnBrk="0" hangingPunct="1">
              <a:spcBef>
                <a:spcPct val="20000"/>
              </a:spcBef>
              <a:buFont typeface="Arial" panose="020B0604020202090204" pitchFamily="34" charset="0"/>
              <a:buChar char="•"/>
              <a:defRPr sz="8900" kern="1200">
                <a:solidFill>
                  <a:schemeClr val="tx1"/>
                </a:solidFill>
                <a:latin typeface="+mn-lt"/>
                <a:ea typeface="+mn-ea"/>
                <a:cs typeface="+mn-cs"/>
              </a:defRPr>
            </a:lvl8pPr>
            <a:lvl9pPr marL="17312640" indent="-1018540" algn="l" defTabSz="4073525" rtl="0" eaLnBrk="1" latinLnBrk="0" hangingPunct="1">
              <a:spcBef>
                <a:spcPct val="20000"/>
              </a:spcBef>
              <a:buFont typeface="Arial" panose="020B0604020202090204" pitchFamily="34" charset="0"/>
              <a:buChar char="•"/>
              <a:defRPr sz="8900" kern="1200">
                <a:solidFill>
                  <a:schemeClr val="tx1"/>
                </a:solidFill>
                <a:latin typeface="+mn-lt"/>
                <a:ea typeface="+mn-ea"/>
                <a:cs typeface="+mn-cs"/>
              </a:defRPr>
            </a:lvl9pPr>
          </a:lstStyle>
          <a:p>
            <a:pPr marL="0" marR="0" lvl="0" indent="0" algn="ctr" defTabSz="4073525" rtl="0" eaLnBrk="1" fontAlgn="auto" latinLnBrk="0" hangingPunct="1">
              <a:lnSpc>
                <a:spcPct val="100000"/>
              </a:lnSpc>
              <a:spcBef>
                <a:spcPct val="20000"/>
              </a:spcBef>
              <a:spcAft>
                <a:spcPts val="0"/>
              </a:spcAft>
              <a:buClrTx/>
              <a:buSzTx/>
              <a:buFont typeface="Arial" panose="020B0604020202090204" pitchFamily="34" charset="0"/>
              <a:buNone/>
              <a:defRPr/>
            </a:pPr>
            <a:r>
              <a:rPr kumimoji="0" lang="en-AU" sz="3600" b="0" i="0" u="none" strike="noStrike" kern="1200" cap="none" spc="0" normalizeH="0" baseline="30000" noProof="0" dirty="0">
                <a:ln>
                  <a:noFill/>
                </a:ln>
                <a:solidFill>
                  <a:schemeClr val="tx1"/>
                </a:solidFill>
                <a:effectLst/>
                <a:uLnTx/>
                <a:uFillTx/>
                <a:latin typeface="+mn-lt"/>
                <a:ea typeface="+mn-ea"/>
                <a:cs typeface="+mn-cs"/>
              </a:rPr>
              <a:t>1</a:t>
            </a:r>
            <a:r>
              <a:rPr kumimoji="0" lang="en-AU" sz="3600" b="0" i="0" u="none" strike="noStrike" kern="0" cap="none" spc="0" normalizeH="0" baseline="0" noProof="0" dirty="0">
                <a:ln>
                  <a:noFill/>
                </a:ln>
                <a:solidFill>
                  <a:schemeClr val="tx1"/>
                </a:solidFill>
                <a:effectLst/>
                <a:uLnTx/>
                <a:uFillTx/>
                <a:latin typeface="+mn-lt"/>
                <a:ea typeface="+mn-ea"/>
                <a:cs typeface="+mn-cs"/>
              </a:rPr>
              <a:t>Department of Surveying &amp; Geodesy, Faculty of Geomatics, Sabaragamuwa University</a:t>
            </a:r>
            <a:endParaRPr kumimoji="0" lang="en-AU" sz="36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4073525" rtl="0" eaLnBrk="1" fontAlgn="auto" latinLnBrk="0" hangingPunct="1">
              <a:lnSpc>
                <a:spcPct val="100000"/>
              </a:lnSpc>
              <a:spcBef>
                <a:spcPct val="20000"/>
              </a:spcBef>
              <a:spcAft>
                <a:spcPts val="0"/>
              </a:spcAft>
              <a:buClrTx/>
              <a:buSzTx/>
              <a:buFont typeface="Arial" panose="020B0604020202090204" pitchFamily="34" charset="0"/>
              <a:buNone/>
              <a:defRPr/>
            </a:pPr>
            <a:r>
              <a:rPr kumimoji="0" lang="en-AU" sz="3600" b="0" i="0" u="none" strike="noStrike" kern="1200" cap="none" spc="0" normalizeH="0" baseline="30000" noProof="0" dirty="0">
                <a:ln>
                  <a:noFill/>
                </a:ln>
                <a:solidFill>
                  <a:schemeClr val="tx1"/>
                </a:solidFill>
                <a:effectLst/>
                <a:uLnTx/>
                <a:uFillTx/>
                <a:latin typeface="+mn-lt"/>
                <a:ea typeface="+mn-ea"/>
                <a:cs typeface="+mn-cs"/>
              </a:rPr>
              <a:t>2</a:t>
            </a:r>
            <a:r>
              <a:rPr kumimoji="0" lang="en-AU" sz="3600" b="0" i="0" u="none" strike="noStrike" kern="1200" cap="none" spc="0" normalizeH="0" baseline="0" noProof="0" dirty="0">
                <a:ln>
                  <a:noFill/>
                </a:ln>
                <a:solidFill>
                  <a:schemeClr val="tx1"/>
                </a:solidFill>
                <a:effectLst/>
                <a:uLnTx/>
                <a:uFillTx/>
                <a:latin typeface="+mn-lt"/>
                <a:ea typeface="+mn-ea"/>
                <a:cs typeface="+mn-cs"/>
              </a:rPr>
              <a:t>Affiliation, Country</a:t>
            </a:r>
          </a:p>
          <a:p>
            <a:pPr marL="0" marR="0" lvl="0" indent="0" algn="ctr" defTabSz="4073525" rtl="0" eaLnBrk="1" fontAlgn="auto" latinLnBrk="0" hangingPunct="1">
              <a:lnSpc>
                <a:spcPct val="100000"/>
              </a:lnSpc>
              <a:spcBef>
                <a:spcPct val="20000"/>
              </a:spcBef>
              <a:spcAft>
                <a:spcPts val="0"/>
              </a:spcAft>
              <a:buClrTx/>
              <a:buSzTx/>
              <a:buFont typeface="Arial" panose="020B0604020202090204" pitchFamily="34" charset="0"/>
              <a:buNone/>
              <a:defRPr/>
            </a:pPr>
            <a:r>
              <a:rPr kumimoji="0" lang="en-AU" sz="3600" b="0" i="0" u="none" strike="noStrike" kern="1200" cap="none" spc="0" normalizeH="0" baseline="30000" noProof="0" dirty="0">
                <a:ln>
                  <a:noFill/>
                </a:ln>
                <a:solidFill>
                  <a:schemeClr val="tx1"/>
                </a:solidFill>
                <a:effectLst/>
                <a:uLnTx/>
                <a:uFillTx/>
                <a:latin typeface="+mn-lt"/>
                <a:ea typeface="+mn-ea"/>
                <a:cs typeface="+mn-cs"/>
              </a:rPr>
              <a:t>3</a:t>
            </a:r>
            <a:r>
              <a:rPr kumimoji="0" lang="en-AU" sz="3600" b="0" i="0" u="none" strike="noStrike" kern="1200" cap="none" spc="0" normalizeH="0" baseline="0" noProof="0" dirty="0">
                <a:ln>
                  <a:noFill/>
                </a:ln>
                <a:solidFill>
                  <a:schemeClr val="tx1"/>
                </a:solidFill>
                <a:effectLst/>
                <a:uLnTx/>
                <a:uFillTx/>
                <a:latin typeface="+mn-lt"/>
                <a:ea typeface="+mn-ea"/>
                <a:cs typeface="+mn-cs"/>
              </a:rPr>
              <a:t>Affiliation, Country</a:t>
            </a:r>
          </a:p>
          <a:p>
            <a:pPr marL="0" marR="0" lvl="0" indent="0" algn="ctr" defTabSz="4073525" rtl="0" eaLnBrk="1" fontAlgn="auto" latinLnBrk="0" hangingPunct="1">
              <a:lnSpc>
                <a:spcPct val="100000"/>
              </a:lnSpc>
              <a:spcBef>
                <a:spcPct val="20000"/>
              </a:spcBef>
              <a:spcAft>
                <a:spcPts val="0"/>
              </a:spcAft>
              <a:buClrTx/>
              <a:buSzTx/>
              <a:buFont typeface="Arial" panose="020B0604020202090204" pitchFamily="34" charset="0"/>
              <a:buNone/>
              <a:defRPr/>
            </a:pPr>
            <a:r>
              <a:rPr kumimoji="0" lang="en-AU" sz="3600" b="0" i="0" u="none" strike="noStrike" kern="1200" cap="none" spc="0" normalizeH="0" baseline="0" noProof="0" dirty="0">
                <a:ln>
                  <a:noFill/>
                </a:ln>
                <a:solidFill>
                  <a:schemeClr val="tx1"/>
                </a:solidFill>
                <a:effectLst/>
                <a:uLnTx/>
                <a:uFillTx/>
                <a:latin typeface="+mn-lt"/>
                <a:ea typeface="+mn-ea"/>
                <a:cs typeface="+mn-cs"/>
              </a:rPr>
              <a:t>E-mail: author.name@gmail.com</a:t>
            </a:r>
          </a:p>
        </p:txBody>
      </p:sp>
      <p:sp>
        <p:nvSpPr>
          <p:cNvPr id="3079" name="Rectangle 13"/>
          <p:cNvSpPr/>
          <p:nvPr/>
        </p:nvSpPr>
        <p:spPr>
          <a:xfrm>
            <a:off x="900111" y="5508625"/>
            <a:ext cx="28082875" cy="13322300"/>
          </a:xfrm>
          <a:prstGeom prst="rect">
            <a:avLst/>
          </a:prstGeom>
          <a:solidFill>
            <a:srgbClr val="F9EEED">
              <a:alpha val="14902"/>
            </a:srgbClr>
          </a:solidFill>
          <a:ln w="9525">
            <a:noFill/>
          </a:ln>
        </p:spPr>
        <p:txBody>
          <a:bodyPr wrap="none" lIns="247193" tIns="123596" rIns="247193" bIns="123596" anchor="ctr"/>
          <a:lstStyle/>
          <a:p>
            <a:pPr eaLnBrk="1" hangingPunct="1"/>
            <a:endParaRPr lang="en-AU" altLang="en-US" dirty="0">
              <a:latin typeface="Calibri" pitchFamily="34" charset="0"/>
            </a:endParaRPr>
          </a:p>
        </p:txBody>
      </p:sp>
      <p:sp>
        <p:nvSpPr>
          <p:cNvPr id="3080" name="Rectangle 13"/>
          <p:cNvSpPr/>
          <p:nvPr/>
        </p:nvSpPr>
        <p:spPr>
          <a:xfrm>
            <a:off x="15230474" y="19810413"/>
            <a:ext cx="13752513" cy="16130587"/>
          </a:xfrm>
          <a:prstGeom prst="rect">
            <a:avLst/>
          </a:prstGeom>
          <a:solidFill>
            <a:schemeClr val="accent1">
              <a:lumMod val="20000"/>
              <a:lumOff val="80000"/>
              <a:alpha val="14902"/>
            </a:schemeClr>
          </a:solidFill>
          <a:ln w="9525">
            <a:noFill/>
          </a:ln>
        </p:spPr>
        <p:txBody>
          <a:bodyPr wrap="none" lIns="247193" tIns="123596" rIns="247193" bIns="123596" anchor="ctr"/>
          <a:lstStyle/>
          <a:p>
            <a:pPr eaLnBrk="1" hangingPunct="1"/>
            <a:endParaRPr lang="en-AU" altLang="en-US" dirty="0">
              <a:latin typeface="Calibri" pitchFamily="34" charset="0"/>
            </a:endParaRPr>
          </a:p>
        </p:txBody>
      </p:sp>
      <p:sp>
        <p:nvSpPr>
          <p:cNvPr id="2060" name="Rectangle 6"/>
          <p:cNvSpPr>
            <a:spLocks noChangeArrowheads="1"/>
          </p:cNvSpPr>
          <p:nvPr/>
        </p:nvSpPr>
        <p:spPr bwMode="auto">
          <a:xfrm>
            <a:off x="900112" y="23439438"/>
            <a:ext cx="13393738" cy="12065000"/>
          </a:xfrm>
          <a:prstGeom prst="rect">
            <a:avLst/>
          </a:prstGeom>
          <a:solidFill>
            <a:schemeClr val="accent1">
              <a:lumMod val="20000"/>
              <a:lumOff val="80000"/>
            </a:schemeClr>
          </a:solidFill>
          <a:ln>
            <a:solidFill>
              <a:schemeClr val="accent1">
                <a:lumMod val="75000"/>
              </a:schemeClr>
            </a:solidFill>
          </a:ln>
        </p:spPr>
        <p:style>
          <a:lnRef idx="2">
            <a:schemeClr val="accent2"/>
          </a:lnRef>
          <a:fillRef idx="1">
            <a:schemeClr val="lt1"/>
          </a:fillRef>
          <a:effectRef idx="0">
            <a:schemeClr val="accent2"/>
          </a:effectRef>
          <a:fontRef idx="minor">
            <a:schemeClr val="dk1"/>
          </a:fontRef>
        </p:style>
        <p:txBody>
          <a:bodyPr wrap="none" lIns="234744" tIns="117371" rIns="234744" bIns="117371" anchor="ctr"/>
          <a:lstStyle/>
          <a:p>
            <a:pPr marL="0" marR="0" lvl="0" indent="0" algn="l" defTabSz="4073525" rtl="0" eaLnBrk="1" fontAlgn="base" latinLnBrk="0" hangingPunct="1">
              <a:lnSpc>
                <a:spcPct val="100000"/>
              </a:lnSpc>
              <a:spcBef>
                <a:spcPct val="0"/>
              </a:spcBef>
              <a:spcAft>
                <a:spcPct val="0"/>
              </a:spcAft>
              <a:buClrTx/>
              <a:buSzTx/>
              <a:buFontTx/>
              <a:buNone/>
              <a:defRPr/>
            </a:pPr>
            <a:endParaRPr kumimoji="0" lang="en-AU" sz="8000" b="0" i="0" u="none" strike="noStrike" kern="1200" cap="none" spc="0" normalizeH="0" baseline="0" noProof="0">
              <a:ln>
                <a:noFill/>
              </a:ln>
              <a:solidFill>
                <a:schemeClr val="dk1"/>
              </a:solidFill>
              <a:effectLst/>
              <a:uLnTx/>
              <a:uFillTx/>
              <a:latin typeface="+mn-lt"/>
              <a:ea typeface="+mn-ea"/>
              <a:cs typeface="+mn-cs"/>
            </a:endParaRPr>
          </a:p>
        </p:txBody>
      </p:sp>
      <p:sp>
        <p:nvSpPr>
          <p:cNvPr id="2061" name="Rectangle 13"/>
          <p:cNvSpPr>
            <a:spLocks noChangeArrowheads="1"/>
          </p:cNvSpPr>
          <p:nvPr/>
        </p:nvSpPr>
        <p:spPr bwMode="auto">
          <a:xfrm>
            <a:off x="899170" y="35801633"/>
            <a:ext cx="13393738" cy="4204036"/>
          </a:xfrm>
          <a:prstGeom prst="rect">
            <a:avLst/>
          </a:prstGeom>
          <a:solidFill>
            <a:schemeClr val="accent1">
              <a:lumMod val="20000"/>
              <a:lumOff val="80000"/>
            </a:schemeClr>
          </a:solidFill>
          <a:ln>
            <a:noFill/>
          </a:ln>
        </p:spPr>
        <p:style>
          <a:lnRef idx="2">
            <a:schemeClr val="accent2"/>
          </a:lnRef>
          <a:fillRef idx="1">
            <a:schemeClr val="lt1"/>
          </a:fillRef>
          <a:effectRef idx="0">
            <a:schemeClr val="accent2"/>
          </a:effectRef>
          <a:fontRef idx="minor">
            <a:schemeClr val="dk1"/>
          </a:fontRef>
        </p:style>
        <p:txBody>
          <a:bodyPr wrap="none" lIns="247193" tIns="123596" rIns="247193" bIns="123596" anchor="ctr"/>
          <a:lstStyle/>
          <a:p>
            <a:pPr marL="0" marR="0" lvl="0" indent="0" algn="l" defTabSz="4073525" rtl="0" eaLnBrk="1" fontAlgn="base" latinLnBrk="0" hangingPunct="1">
              <a:lnSpc>
                <a:spcPct val="100000"/>
              </a:lnSpc>
              <a:spcBef>
                <a:spcPct val="0"/>
              </a:spcBef>
              <a:spcAft>
                <a:spcPct val="0"/>
              </a:spcAft>
              <a:buClrTx/>
              <a:buSzTx/>
              <a:buFontTx/>
              <a:buNone/>
              <a:defRPr/>
            </a:pPr>
            <a:endParaRPr kumimoji="0" lang="en-AU" sz="8000" b="0" i="0" u="none" strike="noStrike" kern="1200" cap="none" spc="0" normalizeH="0" baseline="0" noProof="0">
              <a:ln>
                <a:noFill/>
              </a:ln>
              <a:solidFill>
                <a:schemeClr val="dk1"/>
              </a:solidFill>
              <a:effectLst/>
              <a:uLnTx/>
              <a:uFillTx/>
              <a:latin typeface="+mn-lt"/>
              <a:ea typeface="+mn-ea"/>
              <a:cs typeface="+mn-cs"/>
            </a:endParaRPr>
          </a:p>
        </p:txBody>
      </p:sp>
      <p:sp>
        <p:nvSpPr>
          <p:cNvPr id="3084" name="Text Box 5"/>
          <p:cNvSpPr txBox="1"/>
          <p:nvPr/>
        </p:nvSpPr>
        <p:spPr>
          <a:xfrm>
            <a:off x="14647421" y="21826755"/>
            <a:ext cx="14191103" cy="606366"/>
          </a:xfrm>
          <a:prstGeom prst="rect">
            <a:avLst/>
          </a:prstGeom>
          <a:solidFill>
            <a:schemeClr val="accent1">
              <a:lumMod val="20000"/>
              <a:lumOff val="80000"/>
            </a:schemeClr>
          </a:solidFill>
          <a:ln w="9525">
            <a:noFill/>
          </a:ln>
        </p:spPr>
        <p:txBody>
          <a:bodyPr wrap="square" lIns="234744" tIns="117371" rIns="234744" bIns="117371">
            <a:spAutoFit/>
          </a:bodyPr>
          <a:lstStyle/>
          <a:p>
            <a:pPr algn="just" eaLnBrk="1" hangingPunct="1">
              <a:spcBef>
                <a:spcPct val="50000"/>
              </a:spcBef>
            </a:pPr>
            <a:r>
              <a:rPr lang="en-AU" altLang="en-US" sz="2400" b="1" dirty="0">
                <a:solidFill>
                  <a:schemeClr val="accent1">
                    <a:lumMod val="75000"/>
                  </a:schemeClr>
                </a:solidFill>
                <a:latin typeface="Arial" panose="020B0604020202090204" pitchFamily="34" charset="0"/>
              </a:rPr>
              <a:t>Table 1: </a:t>
            </a:r>
            <a:r>
              <a:rPr lang="en-AU" altLang="en-US" sz="2400" dirty="0">
                <a:latin typeface="Arial" panose="020B0604020202090204" pitchFamily="34" charset="0"/>
              </a:rPr>
              <a:t>Describe the content of the table here.</a:t>
            </a:r>
            <a:endParaRPr lang="en-AU" altLang="en-US" sz="2400" dirty="0">
              <a:latin typeface="Arial" panose="020B0604020202090204" pitchFamily="34" charset="0"/>
              <a:ea typeface="Arial" panose="020B0604020202090204" pitchFamily="34" charset="0"/>
            </a:endParaRPr>
          </a:p>
        </p:txBody>
      </p:sp>
      <p:graphicFrame>
        <p:nvGraphicFramePr>
          <p:cNvPr id="17" name="Table 16"/>
          <p:cNvGraphicFramePr>
            <a:graphicFrameLocks noGrp="1"/>
          </p:cNvGraphicFramePr>
          <p:nvPr>
            <p:extLst>
              <p:ext uri="{D42A27DB-BD31-4B8C-83A1-F6EECF244321}">
                <p14:modId xmlns:p14="http://schemas.microsoft.com/office/powerpoint/2010/main" val="4061134925"/>
              </p:ext>
            </p:extLst>
          </p:nvPr>
        </p:nvGraphicFramePr>
        <p:xfrm>
          <a:off x="14806350" y="22748586"/>
          <a:ext cx="13349373" cy="2641599"/>
        </p:xfrm>
        <a:graphic>
          <a:graphicData uri="http://schemas.openxmlformats.org/drawingml/2006/table">
            <a:tbl>
              <a:tblPr firstRow="1" bandRow="1">
                <a:tableStyleId>{3B4B98B0-60AC-42C2-AFA5-B58CD77FA1E5}</a:tableStyleId>
              </a:tblPr>
              <a:tblGrid>
                <a:gridCol w="1963217">
                  <a:extLst>
                    <a:ext uri="{9D8B030D-6E8A-4147-A177-3AD203B41FA5}">
                      <a16:colId xmlns:a16="http://schemas.microsoft.com/office/drawing/2014/main" val="20000"/>
                    </a:ext>
                  </a:extLst>
                </a:gridCol>
                <a:gridCol w="1286109">
                  <a:extLst>
                    <a:ext uri="{9D8B030D-6E8A-4147-A177-3AD203B41FA5}">
                      <a16:colId xmlns:a16="http://schemas.microsoft.com/office/drawing/2014/main" val="20001"/>
                    </a:ext>
                  </a:extLst>
                </a:gridCol>
                <a:gridCol w="1286109">
                  <a:extLst>
                    <a:ext uri="{9D8B030D-6E8A-4147-A177-3AD203B41FA5}">
                      <a16:colId xmlns:a16="http://schemas.microsoft.com/office/drawing/2014/main" val="20002"/>
                    </a:ext>
                  </a:extLst>
                </a:gridCol>
                <a:gridCol w="1286109">
                  <a:extLst>
                    <a:ext uri="{9D8B030D-6E8A-4147-A177-3AD203B41FA5}">
                      <a16:colId xmlns:a16="http://schemas.microsoft.com/office/drawing/2014/main" val="20003"/>
                    </a:ext>
                  </a:extLst>
                </a:gridCol>
                <a:gridCol w="1286109">
                  <a:extLst>
                    <a:ext uri="{9D8B030D-6E8A-4147-A177-3AD203B41FA5}">
                      <a16:colId xmlns:a16="http://schemas.microsoft.com/office/drawing/2014/main" val="20004"/>
                    </a:ext>
                  </a:extLst>
                </a:gridCol>
                <a:gridCol w="1286109">
                  <a:extLst>
                    <a:ext uri="{9D8B030D-6E8A-4147-A177-3AD203B41FA5}">
                      <a16:colId xmlns:a16="http://schemas.microsoft.com/office/drawing/2014/main" val="20005"/>
                    </a:ext>
                  </a:extLst>
                </a:gridCol>
                <a:gridCol w="1286109">
                  <a:extLst>
                    <a:ext uri="{9D8B030D-6E8A-4147-A177-3AD203B41FA5}">
                      <a16:colId xmlns:a16="http://schemas.microsoft.com/office/drawing/2014/main" val="20006"/>
                    </a:ext>
                  </a:extLst>
                </a:gridCol>
                <a:gridCol w="1286109">
                  <a:extLst>
                    <a:ext uri="{9D8B030D-6E8A-4147-A177-3AD203B41FA5}">
                      <a16:colId xmlns:a16="http://schemas.microsoft.com/office/drawing/2014/main" val="20007"/>
                    </a:ext>
                  </a:extLst>
                </a:gridCol>
                <a:gridCol w="1286109">
                  <a:extLst>
                    <a:ext uri="{9D8B030D-6E8A-4147-A177-3AD203B41FA5}">
                      <a16:colId xmlns:a16="http://schemas.microsoft.com/office/drawing/2014/main" val="20008"/>
                    </a:ext>
                  </a:extLst>
                </a:gridCol>
                <a:gridCol w="1097284">
                  <a:extLst>
                    <a:ext uri="{9D8B030D-6E8A-4147-A177-3AD203B41FA5}">
                      <a16:colId xmlns:a16="http://schemas.microsoft.com/office/drawing/2014/main" val="20009"/>
                    </a:ext>
                  </a:extLst>
                </a:gridCol>
              </a:tblGrid>
              <a:tr h="926877">
                <a:tc>
                  <a:txBody>
                    <a:bodyPr/>
                    <a:lstStyle/>
                    <a:p>
                      <a:pPr algn="ctr"/>
                      <a:endParaRPr lang="en-AU" sz="3600" dirty="0"/>
                    </a:p>
                  </a:txBody>
                  <a:tcPr marL="91442" marR="91442" marT="45729" marB="45729" anchor="ctr"/>
                </a:tc>
                <a:tc>
                  <a:txBody>
                    <a:bodyPr/>
                    <a:lstStyle/>
                    <a:p>
                      <a:pPr algn="ctr"/>
                      <a:r>
                        <a:rPr lang="en-AU" sz="3600" dirty="0"/>
                        <a:t>A</a:t>
                      </a:r>
                      <a:endParaRPr lang="en-AU" sz="3600" baseline="-25000" dirty="0"/>
                    </a:p>
                  </a:txBody>
                  <a:tcPr marL="91442" marR="91442" marT="45729" marB="45729" anchor="ctr"/>
                </a:tc>
                <a:tc>
                  <a:txBody>
                    <a:bodyPr/>
                    <a:lstStyle/>
                    <a:p>
                      <a:pPr algn="ctr"/>
                      <a:r>
                        <a:rPr lang="en-AU" sz="3600" dirty="0"/>
                        <a:t>B</a:t>
                      </a:r>
                    </a:p>
                  </a:txBody>
                  <a:tcPr marL="91442" marR="91442" marT="45729" marB="45729" anchor="ctr"/>
                </a:tc>
                <a:tc>
                  <a:txBody>
                    <a:bodyPr/>
                    <a:lstStyle/>
                    <a:p>
                      <a:pPr marL="0" marR="0" indent="0" algn="ctr" defTabSz="4073525" rtl="0" eaLnBrk="1" fontAlgn="auto" latinLnBrk="0" hangingPunct="1">
                        <a:lnSpc>
                          <a:spcPct val="100000"/>
                        </a:lnSpc>
                        <a:spcBef>
                          <a:spcPts val="0"/>
                        </a:spcBef>
                        <a:spcAft>
                          <a:spcPts val="0"/>
                        </a:spcAft>
                        <a:buClrTx/>
                        <a:buSzTx/>
                        <a:buFontTx/>
                        <a:buNone/>
                        <a:defRPr/>
                      </a:pPr>
                      <a:r>
                        <a:rPr lang="en-AU" sz="3600" baseline="0" dirty="0"/>
                        <a:t>C</a:t>
                      </a:r>
                      <a:endParaRPr lang="en-AU" sz="3600" baseline="-25000" dirty="0"/>
                    </a:p>
                  </a:txBody>
                  <a:tcPr marL="91442" marR="91442" marT="45729" marB="45729" anchor="ctr"/>
                </a:tc>
                <a:tc>
                  <a:txBody>
                    <a:bodyPr/>
                    <a:lstStyle/>
                    <a:p>
                      <a:pPr marL="0" marR="0" indent="0" algn="ctr" defTabSz="4073525" rtl="0" eaLnBrk="1" fontAlgn="auto" latinLnBrk="0" hangingPunct="1">
                        <a:lnSpc>
                          <a:spcPct val="100000"/>
                        </a:lnSpc>
                        <a:spcBef>
                          <a:spcPts val="0"/>
                        </a:spcBef>
                        <a:spcAft>
                          <a:spcPts val="0"/>
                        </a:spcAft>
                        <a:buClrTx/>
                        <a:buSzTx/>
                        <a:buFontTx/>
                        <a:buNone/>
                        <a:defRPr/>
                      </a:pPr>
                      <a:r>
                        <a:rPr lang="en-AU" sz="3600" baseline="0" dirty="0"/>
                        <a:t>D</a:t>
                      </a:r>
                      <a:endParaRPr lang="en-AU" sz="3600" baseline="-25000" dirty="0"/>
                    </a:p>
                  </a:txBody>
                  <a:tcPr marL="91442" marR="91442" marT="45729" marB="45729" anchor="ctr"/>
                </a:tc>
                <a:tc>
                  <a:txBody>
                    <a:bodyPr/>
                    <a:lstStyle/>
                    <a:p>
                      <a:pPr algn="ctr"/>
                      <a:r>
                        <a:rPr lang="en-AU" sz="3600" dirty="0"/>
                        <a:t>E</a:t>
                      </a:r>
                      <a:endParaRPr lang="en-AU" sz="3600" baseline="-25000" dirty="0"/>
                    </a:p>
                  </a:txBody>
                  <a:tcPr marL="91442" marR="91442" marT="45729" marB="45729" anchor="ctr"/>
                </a:tc>
                <a:tc>
                  <a:txBody>
                    <a:bodyPr/>
                    <a:lstStyle/>
                    <a:p>
                      <a:pPr algn="ctr"/>
                      <a:r>
                        <a:rPr lang="en-AU" sz="3600" dirty="0"/>
                        <a:t>F</a:t>
                      </a:r>
                      <a:endParaRPr lang="en-AU" sz="3600" baseline="-25000" dirty="0"/>
                    </a:p>
                  </a:txBody>
                  <a:tcPr marL="91442" marR="91442" marT="45729" marB="45729" anchor="ctr"/>
                </a:tc>
                <a:tc>
                  <a:txBody>
                    <a:bodyPr/>
                    <a:lstStyle/>
                    <a:p>
                      <a:pPr algn="ctr"/>
                      <a:r>
                        <a:rPr lang="en-AU" sz="3600" dirty="0"/>
                        <a:t>G</a:t>
                      </a:r>
                      <a:endParaRPr lang="en-AU" sz="3600" baseline="-25000" dirty="0"/>
                    </a:p>
                  </a:txBody>
                  <a:tcPr marL="91442" marR="91442" marT="45729" marB="45729" anchor="ctr"/>
                </a:tc>
                <a:tc>
                  <a:txBody>
                    <a:bodyPr/>
                    <a:lstStyle/>
                    <a:p>
                      <a:pPr algn="ctr"/>
                      <a:r>
                        <a:rPr lang="en-AU" sz="3600" dirty="0"/>
                        <a:t>H</a:t>
                      </a:r>
                    </a:p>
                  </a:txBody>
                  <a:tcPr marL="91442" marR="91442" marT="45729" marB="45729" anchor="ctr"/>
                </a:tc>
                <a:tc>
                  <a:txBody>
                    <a:bodyPr/>
                    <a:lstStyle/>
                    <a:p>
                      <a:pPr algn="ctr"/>
                      <a:r>
                        <a:rPr lang="en-AU" sz="3600" dirty="0"/>
                        <a:t>I</a:t>
                      </a:r>
                    </a:p>
                  </a:txBody>
                  <a:tcPr marL="91442" marR="91442" marT="45729" marB="45729" anchor="ctr"/>
                </a:tc>
                <a:extLst>
                  <a:ext uri="{0D108BD9-81ED-4DB2-BD59-A6C34878D82A}">
                    <a16:rowId xmlns:a16="http://schemas.microsoft.com/office/drawing/2014/main" val="10000"/>
                  </a:ext>
                </a:extLst>
              </a:tr>
              <a:tr h="857361">
                <a:tc>
                  <a:txBody>
                    <a:bodyPr/>
                    <a:lstStyle/>
                    <a:p>
                      <a:pPr algn="ctr"/>
                      <a:r>
                        <a:rPr lang="en-AU" sz="3600" dirty="0"/>
                        <a:t>Test 1</a:t>
                      </a:r>
                    </a:p>
                  </a:txBody>
                  <a:tcPr marL="91442" marR="91442" marT="45729" marB="45729" anchor="ctr"/>
                </a:tc>
                <a:tc>
                  <a:txBody>
                    <a:bodyPr/>
                    <a:lstStyle/>
                    <a:p>
                      <a:pPr algn="ctr"/>
                      <a:r>
                        <a:rPr lang="en-AU" sz="3600" dirty="0"/>
                        <a:t>1</a:t>
                      </a:r>
                    </a:p>
                  </a:txBody>
                  <a:tcPr marL="91442" marR="91442" marT="45729" marB="45729" anchor="ctr"/>
                </a:tc>
                <a:tc>
                  <a:txBody>
                    <a:bodyPr/>
                    <a:lstStyle/>
                    <a:p>
                      <a:pPr algn="ctr"/>
                      <a:r>
                        <a:rPr lang="en-AU" sz="3600" dirty="0"/>
                        <a:t>0</a:t>
                      </a:r>
                    </a:p>
                  </a:txBody>
                  <a:tcPr marL="91442" marR="91442" marT="45729" marB="45729" anchor="ctr"/>
                </a:tc>
                <a:tc>
                  <a:txBody>
                    <a:bodyPr/>
                    <a:lstStyle/>
                    <a:p>
                      <a:pPr algn="ctr"/>
                      <a:r>
                        <a:rPr lang="en-AU" sz="3600" dirty="0"/>
                        <a:t>0</a:t>
                      </a:r>
                    </a:p>
                  </a:txBody>
                  <a:tcPr marL="91442" marR="91442" marT="45729" marB="45729" anchor="ctr"/>
                </a:tc>
                <a:tc>
                  <a:txBody>
                    <a:bodyPr/>
                    <a:lstStyle/>
                    <a:p>
                      <a:pPr algn="ctr"/>
                      <a:r>
                        <a:rPr lang="en-AU" sz="3600" dirty="0"/>
                        <a:t>0</a:t>
                      </a:r>
                    </a:p>
                  </a:txBody>
                  <a:tcPr marL="91442" marR="91442" marT="45729" marB="45729" anchor="ctr"/>
                </a:tc>
                <a:tc>
                  <a:txBody>
                    <a:bodyPr/>
                    <a:lstStyle/>
                    <a:p>
                      <a:pPr algn="ctr"/>
                      <a:r>
                        <a:rPr lang="en-AU" sz="3600" dirty="0"/>
                        <a:t>1</a:t>
                      </a:r>
                    </a:p>
                  </a:txBody>
                  <a:tcPr marL="91442" marR="91442" marT="45729" marB="45729" anchor="ctr"/>
                </a:tc>
                <a:tc>
                  <a:txBody>
                    <a:bodyPr/>
                    <a:lstStyle/>
                    <a:p>
                      <a:pPr algn="ctr"/>
                      <a:r>
                        <a:rPr lang="en-AU" sz="3600" dirty="0"/>
                        <a:t>1</a:t>
                      </a:r>
                    </a:p>
                  </a:txBody>
                  <a:tcPr marL="91442" marR="91442" marT="45729" marB="45729" anchor="ctr"/>
                </a:tc>
                <a:tc>
                  <a:txBody>
                    <a:bodyPr/>
                    <a:lstStyle/>
                    <a:p>
                      <a:pPr algn="ctr"/>
                      <a:r>
                        <a:rPr lang="en-AU" sz="3600" dirty="0"/>
                        <a:t>0</a:t>
                      </a:r>
                    </a:p>
                  </a:txBody>
                  <a:tcPr marL="91442" marR="91442" marT="45729" marB="45729" anchor="ctr"/>
                </a:tc>
                <a:tc>
                  <a:txBody>
                    <a:bodyPr/>
                    <a:lstStyle/>
                    <a:p>
                      <a:pPr algn="ctr"/>
                      <a:r>
                        <a:rPr lang="en-AU" sz="3600" dirty="0"/>
                        <a:t>0.05</a:t>
                      </a:r>
                    </a:p>
                  </a:txBody>
                  <a:tcPr marL="91442" marR="91442" marT="45729" marB="45729" anchor="ctr"/>
                </a:tc>
                <a:tc>
                  <a:txBody>
                    <a:bodyPr/>
                    <a:lstStyle/>
                    <a:p>
                      <a:pPr algn="ctr"/>
                      <a:r>
                        <a:rPr lang="en-AU" sz="3600" dirty="0"/>
                        <a:t>0.15</a:t>
                      </a:r>
                    </a:p>
                  </a:txBody>
                  <a:tcPr marL="91442" marR="91442" marT="45729" marB="45729" anchor="ctr"/>
                </a:tc>
                <a:extLst>
                  <a:ext uri="{0D108BD9-81ED-4DB2-BD59-A6C34878D82A}">
                    <a16:rowId xmlns:a16="http://schemas.microsoft.com/office/drawing/2014/main" val="10001"/>
                  </a:ext>
                </a:extLst>
              </a:tr>
              <a:tr h="857361">
                <a:tc>
                  <a:txBody>
                    <a:bodyPr/>
                    <a:lstStyle/>
                    <a:p>
                      <a:pPr algn="ctr"/>
                      <a:r>
                        <a:rPr lang="en-AU" sz="3600" dirty="0"/>
                        <a:t>Test 2</a:t>
                      </a:r>
                    </a:p>
                  </a:txBody>
                  <a:tcPr marL="91442" marR="91442" marT="45729" marB="45729" anchor="ctr"/>
                </a:tc>
                <a:tc>
                  <a:txBody>
                    <a:bodyPr/>
                    <a:lstStyle/>
                    <a:p>
                      <a:pPr algn="ctr"/>
                      <a:r>
                        <a:rPr lang="en-AU" sz="3600" dirty="0"/>
                        <a:t>0.1</a:t>
                      </a:r>
                    </a:p>
                  </a:txBody>
                  <a:tcPr marL="91442" marR="91442" marT="45729" marB="45729" anchor="ctr"/>
                </a:tc>
                <a:tc>
                  <a:txBody>
                    <a:bodyPr/>
                    <a:lstStyle/>
                    <a:p>
                      <a:pPr algn="ctr"/>
                      <a:r>
                        <a:rPr lang="en-AU" sz="3600" dirty="0"/>
                        <a:t>0</a:t>
                      </a:r>
                    </a:p>
                  </a:txBody>
                  <a:tcPr marL="91442" marR="91442" marT="45729" marB="45729" anchor="ctr"/>
                </a:tc>
                <a:tc>
                  <a:txBody>
                    <a:bodyPr/>
                    <a:lstStyle/>
                    <a:p>
                      <a:pPr algn="ctr"/>
                      <a:r>
                        <a:rPr lang="en-AU" sz="3600" dirty="0"/>
                        <a:t>2</a:t>
                      </a:r>
                    </a:p>
                  </a:txBody>
                  <a:tcPr marL="91442" marR="91442" marT="45729" marB="45729" anchor="ctr"/>
                </a:tc>
                <a:tc>
                  <a:txBody>
                    <a:bodyPr/>
                    <a:lstStyle/>
                    <a:p>
                      <a:pPr algn="ctr"/>
                      <a:r>
                        <a:rPr lang="en-AU" sz="3600" dirty="0"/>
                        <a:t>-2</a:t>
                      </a:r>
                    </a:p>
                  </a:txBody>
                  <a:tcPr marL="91442" marR="91442" marT="45729" marB="45729" anchor="ctr"/>
                </a:tc>
                <a:tc>
                  <a:txBody>
                    <a:bodyPr/>
                    <a:lstStyle/>
                    <a:p>
                      <a:pPr algn="ctr"/>
                      <a:r>
                        <a:rPr lang="en-AU" sz="3600" dirty="0"/>
                        <a:t>0.7</a:t>
                      </a:r>
                    </a:p>
                  </a:txBody>
                  <a:tcPr marL="91442" marR="91442" marT="45729" marB="45729" anchor="ctr"/>
                </a:tc>
                <a:tc>
                  <a:txBody>
                    <a:bodyPr/>
                    <a:lstStyle/>
                    <a:p>
                      <a:pPr algn="ctr"/>
                      <a:r>
                        <a:rPr lang="en-AU" sz="3600" dirty="0"/>
                        <a:t>1</a:t>
                      </a:r>
                    </a:p>
                  </a:txBody>
                  <a:tcPr marL="91442" marR="91442" marT="45729" marB="45729" anchor="ctr"/>
                </a:tc>
                <a:tc>
                  <a:txBody>
                    <a:bodyPr/>
                    <a:lstStyle/>
                    <a:p>
                      <a:pPr algn="ctr"/>
                      <a:r>
                        <a:rPr lang="en-AU" sz="3600" dirty="0"/>
                        <a:t>0</a:t>
                      </a:r>
                    </a:p>
                  </a:txBody>
                  <a:tcPr marL="91442" marR="91442" marT="45729" marB="45729" anchor="ctr"/>
                </a:tc>
                <a:tc>
                  <a:txBody>
                    <a:bodyPr/>
                    <a:lstStyle/>
                    <a:p>
                      <a:pPr algn="ctr"/>
                      <a:r>
                        <a:rPr lang="en-AU" sz="3600" dirty="0"/>
                        <a:t>0.06</a:t>
                      </a:r>
                    </a:p>
                  </a:txBody>
                  <a:tcPr marL="91442" marR="91442" marT="45729" marB="45729" anchor="ctr"/>
                </a:tc>
                <a:tc>
                  <a:txBody>
                    <a:bodyPr/>
                    <a:lstStyle/>
                    <a:p>
                      <a:pPr algn="ctr"/>
                      <a:r>
                        <a:rPr lang="en-AU" sz="3600" dirty="0"/>
                        <a:t>0.12</a:t>
                      </a:r>
                    </a:p>
                  </a:txBody>
                  <a:tcPr marL="91442" marR="91442" marT="45729" marB="45729" anchor="ctr"/>
                </a:tc>
                <a:extLst>
                  <a:ext uri="{0D108BD9-81ED-4DB2-BD59-A6C34878D82A}">
                    <a16:rowId xmlns:a16="http://schemas.microsoft.com/office/drawing/2014/main" val="10002"/>
                  </a:ext>
                </a:extLst>
              </a:tr>
            </a:tbl>
          </a:graphicData>
        </a:graphic>
      </p:graphicFrame>
      <p:sp>
        <p:nvSpPr>
          <p:cNvPr id="3119" name="Text Box 13"/>
          <p:cNvSpPr txBox="1"/>
          <p:nvPr/>
        </p:nvSpPr>
        <p:spPr>
          <a:xfrm>
            <a:off x="900235" y="5796931"/>
            <a:ext cx="28082875" cy="5900123"/>
          </a:xfrm>
          <a:prstGeom prst="rect">
            <a:avLst/>
          </a:prstGeom>
          <a:solidFill>
            <a:schemeClr val="accent1">
              <a:lumMod val="20000"/>
              <a:lumOff val="80000"/>
            </a:schemeClr>
          </a:solidFill>
          <a:ln w="9525">
            <a:noFill/>
          </a:ln>
        </p:spPr>
        <p:txBody>
          <a:bodyPr lIns="234744" tIns="117371" rIns="234744" bIns="117371">
            <a:spAutoFit/>
          </a:bodyPr>
          <a:lstStyle/>
          <a:p>
            <a:pPr eaLnBrk="1" hangingPunct="1">
              <a:spcBef>
                <a:spcPct val="50000"/>
              </a:spcBef>
            </a:pPr>
            <a:r>
              <a:rPr lang="en-AU" altLang="en-US" sz="4400" b="1" dirty="0">
                <a:solidFill>
                  <a:schemeClr val="accent1">
                    <a:lumMod val="75000"/>
                  </a:schemeClr>
                </a:solidFill>
                <a:latin typeface="Calibri" pitchFamily="34" charset="0"/>
              </a:rPr>
              <a:t>ABSTRACT</a:t>
            </a:r>
            <a:endParaRPr lang="en-AU" altLang="en-US" sz="4400" dirty="0">
              <a:solidFill>
                <a:schemeClr val="accent1">
                  <a:lumMod val="75000"/>
                </a:schemeClr>
              </a:solidFill>
              <a:latin typeface="Calibri" pitchFamily="34" charset="0"/>
            </a:endParaRPr>
          </a:p>
          <a:p>
            <a:pPr algn="just" eaLnBrk="1" hangingPunct="1">
              <a:spcBef>
                <a:spcPct val="50000"/>
              </a:spcBef>
            </a:pPr>
            <a:r>
              <a:rPr lang="en-US" sz="3600" dirty="0">
                <a:solidFill>
                  <a:srgbClr val="2A2A2A"/>
                </a:solidFill>
                <a:latin typeface="Calibri" pitchFamily="34" charset="0"/>
                <a:ea typeface="Calibri" pitchFamily="34" charset="-122"/>
                <a:cs typeface="Calibri" pitchFamily="34" charset="-120"/>
              </a:rPr>
              <a:t>150–250 words. State the problem/question, your approach, the key result, and why it matters.  </a:t>
            </a:r>
          </a:p>
          <a:p>
            <a:pPr algn="just" eaLnBrk="1" hangingPunct="1">
              <a:spcBef>
                <a:spcPct val="50000"/>
              </a:spcBef>
            </a:pPr>
            <a:endParaRPr lang="en-US" altLang="en-US" sz="3600" dirty="0">
              <a:solidFill>
                <a:srgbClr val="2A2A2A"/>
              </a:solidFill>
              <a:latin typeface="Calibri" pitchFamily="34" charset="0"/>
              <a:cs typeface="Calibri" pitchFamily="34" charset="-120"/>
            </a:endParaRPr>
          </a:p>
          <a:p>
            <a:pPr algn="just" eaLnBrk="1" hangingPunct="1">
              <a:spcBef>
                <a:spcPct val="50000"/>
              </a:spcBef>
            </a:pPr>
            <a:endParaRPr lang="en-US" altLang="en-US" sz="3600" dirty="0">
              <a:solidFill>
                <a:srgbClr val="2A2A2A"/>
              </a:solidFill>
              <a:latin typeface="Calibri" pitchFamily="34" charset="0"/>
              <a:cs typeface="Calibri" pitchFamily="34" charset="-120"/>
            </a:endParaRPr>
          </a:p>
          <a:p>
            <a:pPr algn="just" eaLnBrk="1" hangingPunct="1">
              <a:spcBef>
                <a:spcPct val="50000"/>
              </a:spcBef>
            </a:pPr>
            <a:endParaRPr lang="en-US" altLang="en-US" sz="3600" dirty="0">
              <a:solidFill>
                <a:srgbClr val="2A2A2A"/>
              </a:solidFill>
              <a:latin typeface="Calibri" pitchFamily="34" charset="0"/>
              <a:cs typeface="Calibri" pitchFamily="34" charset="-120"/>
            </a:endParaRPr>
          </a:p>
          <a:p>
            <a:pPr algn="just" eaLnBrk="1" hangingPunct="1">
              <a:spcBef>
                <a:spcPct val="50000"/>
              </a:spcBef>
            </a:pPr>
            <a:r>
              <a:rPr lang="en-US" altLang="en-US" sz="3600" b="1" dirty="0">
                <a:solidFill>
                  <a:srgbClr val="2A2A2A"/>
                </a:solidFill>
                <a:latin typeface="Calibri" pitchFamily="34" charset="0"/>
                <a:cs typeface="Calibri" pitchFamily="34" charset="-120"/>
              </a:rPr>
              <a:t>Keywords</a:t>
            </a:r>
            <a:r>
              <a:rPr lang="en-US" altLang="en-US" sz="3600" dirty="0">
                <a:solidFill>
                  <a:srgbClr val="2A2A2A"/>
                </a:solidFill>
                <a:latin typeface="Calibri" pitchFamily="34" charset="0"/>
                <a:cs typeface="Calibri" pitchFamily="34" charset="-120"/>
              </a:rPr>
              <a:t>: minimum of 4 keywords</a:t>
            </a:r>
          </a:p>
          <a:p>
            <a:pPr algn="just" eaLnBrk="1" hangingPunct="1">
              <a:spcBef>
                <a:spcPct val="50000"/>
              </a:spcBef>
            </a:pPr>
            <a:endParaRPr lang="en-AU" altLang="en-US" sz="3600" dirty="0">
              <a:latin typeface="Calibri" pitchFamily="34" charset="0"/>
            </a:endParaRPr>
          </a:p>
        </p:txBody>
      </p:sp>
      <p:sp>
        <p:nvSpPr>
          <p:cNvPr id="3120" name="Text Box 13"/>
          <p:cNvSpPr txBox="1"/>
          <p:nvPr/>
        </p:nvSpPr>
        <p:spPr>
          <a:xfrm>
            <a:off x="899170" y="11977908"/>
            <a:ext cx="13322300" cy="6137111"/>
          </a:xfrm>
          <a:prstGeom prst="rect">
            <a:avLst/>
          </a:prstGeom>
          <a:solidFill>
            <a:schemeClr val="accent1">
              <a:lumMod val="20000"/>
              <a:lumOff val="80000"/>
            </a:schemeClr>
          </a:solidFill>
          <a:ln w="9525">
            <a:noFill/>
          </a:ln>
        </p:spPr>
        <p:txBody>
          <a:bodyPr wrap="square" lIns="234744" tIns="117371" rIns="234744" bIns="117371">
            <a:spAutoFit/>
          </a:bodyPr>
          <a:lstStyle/>
          <a:p>
            <a:pPr eaLnBrk="1" hangingPunct="1">
              <a:lnSpc>
                <a:spcPct val="150000"/>
              </a:lnSpc>
              <a:spcBef>
                <a:spcPct val="50000"/>
              </a:spcBef>
            </a:pPr>
            <a:r>
              <a:rPr lang="en-AU" altLang="en-US" sz="4400" b="1" dirty="0">
                <a:solidFill>
                  <a:schemeClr val="accent1">
                    <a:lumMod val="75000"/>
                  </a:schemeClr>
                </a:solidFill>
                <a:latin typeface="Calibri" pitchFamily="34" charset="0"/>
              </a:rPr>
              <a:t>INTRODUCTION</a:t>
            </a:r>
          </a:p>
          <a:p>
            <a:pPr marL="0" indent="0" algn="l">
              <a:buNone/>
            </a:pPr>
            <a:r>
              <a:rPr lang="en-US" sz="3600" dirty="0">
                <a:solidFill>
                  <a:srgbClr val="2A2A2A"/>
                </a:solidFill>
                <a:latin typeface="Calibri" pitchFamily="34" charset="0"/>
                <a:ea typeface="Calibri" pitchFamily="34" charset="-122"/>
                <a:cs typeface="Calibri" pitchFamily="34" charset="-120"/>
              </a:rPr>
              <a:t>Background and context for the problem</a:t>
            </a:r>
            <a:endParaRPr lang="en-US" sz="3600" dirty="0"/>
          </a:p>
          <a:p>
            <a:pPr marL="0" indent="0" algn="l">
              <a:buNone/>
            </a:pPr>
            <a:r>
              <a:rPr lang="en-US" sz="3600" dirty="0">
                <a:solidFill>
                  <a:srgbClr val="2A2A2A"/>
                </a:solidFill>
                <a:latin typeface="Calibri" pitchFamily="34" charset="0"/>
                <a:ea typeface="Calibri" pitchFamily="34" charset="-122"/>
                <a:cs typeface="Calibri" pitchFamily="34" charset="-120"/>
              </a:rPr>
              <a:t>Gap in existing knowledge or practice</a:t>
            </a:r>
            <a:endParaRPr lang="en-US" sz="3600" dirty="0"/>
          </a:p>
          <a:p>
            <a:pPr marL="0" indent="0" algn="l">
              <a:buNone/>
            </a:pPr>
            <a:r>
              <a:rPr lang="en-US" sz="3600" dirty="0">
                <a:solidFill>
                  <a:srgbClr val="2A2A2A"/>
                </a:solidFill>
                <a:latin typeface="Calibri" pitchFamily="34" charset="0"/>
                <a:ea typeface="Calibri" pitchFamily="34" charset="-122"/>
                <a:cs typeface="Calibri" pitchFamily="34" charset="-120"/>
              </a:rPr>
              <a:t>Research question(s) / hypothesis</a:t>
            </a:r>
            <a:endParaRPr lang="en-US" sz="3600" dirty="0"/>
          </a:p>
          <a:p>
            <a:pPr marL="0" indent="0" algn="l">
              <a:buNone/>
            </a:pPr>
            <a:r>
              <a:rPr lang="en-US" sz="3600" dirty="0">
                <a:solidFill>
                  <a:srgbClr val="2A2A2A"/>
                </a:solidFill>
                <a:latin typeface="Calibri" pitchFamily="34" charset="0"/>
                <a:ea typeface="Calibri" pitchFamily="34" charset="-122"/>
                <a:cs typeface="Calibri" pitchFamily="34" charset="-120"/>
              </a:rPr>
              <a:t>Objective(s) of this study</a:t>
            </a:r>
            <a:endParaRPr lang="en-US" sz="3600" dirty="0"/>
          </a:p>
          <a:p>
            <a:pPr marL="0" indent="0" algn="l">
              <a:lnSpc>
                <a:spcPct val="115000"/>
              </a:lnSpc>
              <a:buNone/>
            </a:pPr>
            <a:r>
              <a:rPr lang="en-US" sz="3600" dirty="0">
                <a:solidFill>
                  <a:srgbClr val="2A2A2A"/>
                </a:solidFill>
                <a:latin typeface="Calibri" pitchFamily="34" charset="0"/>
                <a:ea typeface="Calibri" pitchFamily="34" charset="-122"/>
                <a:cs typeface="Calibri" pitchFamily="34" charset="-120"/>
              </a:rPr>
              <a:t>One sentence previewing your approach</a:t>
            </a:r>
            <a:endParaRPr lang="en-US" sz="3600" dirty="0"/>
          </a:p>
          <a:p>
            <a:pPr eaLnBrk="1" hangingPunct="1">
              <a:spcBef>
                <a:spcPct val="50000"/>
              </a:spcBef>
            </a:pPr>
            <a:endParaRPr lang="en-AU" altLang="en-US" sz="4400" b="1" dirty="0">
              <a:solidFill>
                <a:schemeClr val="accent1">
                  <a:lumMod val="75000"/>
                </a:schemeClr>
              </a:solidFill>
              <a:latin typeface="Calibri" pitchFamily="34" charset="0"/>
            </a:endParaRPr>
          </a:p>
          <a:p>
            <a:pPr eaLnBrk="1" hangingPunct="1">
              <a:spcBef>
                <a:spcPct val="50000"/>
              </a:spcBef>
            </a:pPr>
            <a:endParaRPr lang="en-AU" altLang="en-US" sz="4400" dirty="0">
              <a:solidFill>
                <a:schemeClr val="accent1">
                  <a:lumMod val="75000"/>
                </a:schemeClr>
              </a:solidFill>
              <a:latin typeface="Calibri" pitchFamily="34" charset="0"/>
            </a:endParaRPr>
          </a:p>
        </p:txBody>
      </p:sp>
      <p:sp>
        <p:nvSpPr>
          <p:cNvPr id="3126" name="Text Box 13"/>
          <p:cNvSpPr txBox="1"/>
          <p:nvPr/>
        </p:nvSpPr>
        <p:spPr>
          <a:xfrm>
            <a:off x="828552" y="18428276"/>
            <a:ext cx="13322300" cy="4058658"/>
          </a:xfrm>
          <a:prstGeom prst="rect">
            <a:avLst/>
          </a:prstGeom>
          <a:solidFill>
            <a:schemeClr val="accent1">
              <a:lumMod val="20000"/>
              <a:lumOff val="80000"/>
            </a:schemeClr>
          </a:solidFill>
          <a:ln w="9525">
            <a:noFill/>
          </a:ln>
        </p:spPr>
        <p:txBody>
          <a:bodyPr wrap="square" lIns="234744" tIns="117371" rIns="234744" bIns="117371">
            <a:spAutoFit/>
          </a:bodyPr>
          <a:lstStyle/>
          <a:p>
            <a:pPr eaLnBrk="1" hangingPunct="1">
              <a:spcBef>
                <a:spcPct val="50000"/>
              </a:spcBef>
            </a:pPr>
            <a:r>
              <a:rPr lang="en-AU" sz="4400" b="1" dirty="0">
                <a:solidFill>
                  <a:schemeClr val="accent1">
                    <a:lumMod val="75000"/>
                  </a:schemeClr>
                </a:solidFill>
                <a:latin typeface="Calibri" pitchFamily="34" charset="0"/>
                <a:ea typeface="Cambria" pitchFamily="34" charset="-122"/>
                <a:cs typeface="Cambria" pitchFamily="34" charset="-120"/>
              </a:rPr>
              <a:t>METHODOLOGY</a:t>
            </a:r>
            <a:endParaRPr lang="en-US" sz="4400" b="1" dirty="0">
              <a:solidFill>
                <a:srgbClr val="21295C"/>
              </a:solidFill>
              <a:latin typeface="Cambria" pitchFamily="34" charset="0"/>
              <a:ea typeface="Cambria" pitchFamily="34" charset="-122"/>
              <a:cs typeface="Cambria" pitchFamily="34" charset="-120"/>
            </a:endParaRPr>
          </a:p>
          <a:p>
            <a:pPr algn="l">
              <a:lnSpc>
                <a:spcPct val="115000"/>
              </a:lnSpc>
            </a:pPr>
            <a:r>
              <a:rPr lang="en-US" sz="3600" dirty="0">
                <a:solidFill>
                  <a:srgbClr val="2A2A2A"/>
                </a:solidFill>
                <a:latin typeface="Calibri" pitchFamily="34" charset="0"/>
                <a:ea typeface="Calibri" pitchFamily="34" charset="-122"/>
                <a:cs typeface="Calibri" pitchFamily="34" charset="-120"/>
              </a:rPr>
              <a:t>Study design / experimental setup</a:t>
            </a:r>
            <a:endParaRPr lang="en-US" sz="3600" dirty="0"/>
          </a:p>
          <a:p>
            <a:pPr marL="0" indent="0" algn="l">
              <a:lnSpc>
                <a:spcPct val="115000"/>
              </a:lnSpc>
              <a:buNone/>
            </a:pPr>
            <a:r>
              <a:rPr lang="en-US" sz="3600" dirty="0">
                <a:solidFill>
                  <a:srgbClr val="2A2A2A"/>
                </a:solidFill>
                <a:latin typeface="Calibri" pitchFamily="34" charset="0"/>
                <a:ea typeface="Calibri" pitchFamily="34" charset="-122"/>
                <a:cs typeface="Calibri" pitchFamily="34" charset="-120"/>
              </a:rPr>
              <a:t>• Materials, participants, dataset, or site</a:t>
            </a:r>
            <a:endParaRPr lang="en-US" sz="3600" dirty="0"/>
          </a:p>
          <a:p>
            <a:pPr marL="0" indent="0" algn="l">
              <a:lnSpc>
                <a:spcPct val="115000"/>
              </a:lnSpc>
              <a:buNone/>
            </a:pPr>
            <a:r>
              <a:rPr lang="en-US" sz="3600" dirty="0">
                <a:solidFill>
                  <a:srgbClr val="2A2A2A"/>
                </a:solidFill>
                <a:latin typeface="Calibri" pitchFamily="34" charset="0"/>
                <a:ea typeface="Calibri" pitchFamily="34" charset="-122"/>
                <a:cs typeface="Calibri" pitchFamily="34" charset="-120"/>
              </a:rPr>
              <a:t>• Procedure and data-collection steps</a:t>
            </a:r>
            <a:endParaRPr lang="en-US" sz="3600" dirty="0"/>
          </a:p>
          <a:p>
            <a:pPr marL="0" indent="0" algn="l">
              <a:lnSpc>
                <a:spcPct val="115000"/>
              </a:lnSpc>
              <a:buNone/>
            </a:pPr>
            <a:r>
              <a:rPr lang="en-US" sz="3600" dirty="0">
                <a:solidFill>
                  <a:srgbClr val="2A2A2A"/>
                </a:solidFill>
                <a:latin typeface="Calibri" pitchFamily="34" charset="0"/>
                <a:ea typeface="Calibri" pitchFamily="34" charset="-122"/>
                <a:cs typeface="Calibri" pitchFamily="34" charset="-120"/>
              </a:rPr>
              <a:t>• Analysis methods, tools, or statistical tests</a:t>
            </a:r>
            <a:endParaRPr lang="en-US" sz="3600" dirty="0"/>
          </a:p>
          <a:p>
            <a:pPr marL="0" indent="0" algn="l">
              <a:lnSpc>
                <a:spcPct val="115000"/>
              </a:lnSpc>
              <a:buNone/>
            </a:pPr>
            <a:r>
              <a:rPr lang="en-US" sz="3600" dirty="0">
                <a:solidFill>
                  <a:srgbClr val="2A2A2A"/>
                </a:solidFill>
                <a:latin typeface="Calibri" pitchFamily="34" charset="0"/>
                <a:ea typeface="Calibri" pitchFamily="34" charset="-122"/>
                <a:cs typeface="Calibri" pitchFamily="34" charset="-120"/>
              </a:rPr>
              <a:t>• [Insert diagram, flowchart, or photo of setup here]</a:t>
            </a:r>
            <a:endParaRPr lang="en-US" sz="3600" dirty="0"/>
          </a:p>
        </p:txBody>
      </p:sp>
      <p:pic>
        <p:nvPicPr>
          <p:cNvPr id="3127" name="Picture 4" descr="C:\Documents and Settings\speischl\Local Settings\Temporary Internet Files\Content.IE5\O2OU36CS\MC900434822[1].png"/>
          <p:cNvPicPr>
            <a:picLocks noChangeAspect="1"/>
          </p:cNvPicPr>
          <p:nvPr/>
        </p:nvPicPr>
        <p:blipFill>
          <a:blip r:embed="rId3">
            <a:duotone>
              <a:prstClr val="black"/>
              <a:schemeClr val="accent1">
                <a:tint val="45000"/>
                <a:satMod val="400000"/>
              </a:schemeClr>
            </a:duotone>
          </a:blip>
          <a:stretch>
            <a:fillRect/>
          </a:stretch>
        </p:blipFill>
        <p:spPr>
          <a:xfrm>
            <a:off x="3276600" y="23223538"/>
            <a:ext cx="8064500" cy="5975350"/>
          </a:xfrm>
          <a:prstGeom prst="rect">
            <a:avLst/>
          </a:prstGeom>
          <a:noFill/>
          <a:ln w="9525">
            <a:noFill/>
          </a:ln>
        </p:spPr>
      </p:pic>
      <p:pic>
        <p:nvPicPr>
          <p:cNvPr id="3128" name="Picture 6" descr="C:\Documents and Settings\speischl\Local Settings\Temporary Internet Files\Content.IE5\WLTVO8RP\MP900438377[1].jpg"/>
          <p:cNvPicPr>
            <a:picLocks noChangeAspect="1"/>
          </p:cNvPicPr>
          <p:nvPr/>
        </p:nvPicPr>
        <p:blipFill>
          <a:blip r:embed="rId4"/>
          <a:stretch>
            <a:fillRect/>
          </a:stretch>
        </p:blipFill>
        <p:spPr>
          <a:xfrm>
            <a:off x="2411413" y="29567188"/>
            <a:ext cx="10514012" cy="4600575"/>
          </a:xfrm>
          <a:prstGeom prst="rect">
            <a:avLst/>
          </a:prstGeom>
          <a:noFill/>
          <a:ln w="9525">
            <a:noFill/>
          </a:ln>
        </p:spPr>
      </p:pic>
      <p:sp>
        <p:nvSpPr>
          <p:cNvPr id="28" name="Right Arrow 27"/>
          <p:cNvSpPr/>
          <p:nvPr/>
        </p:nvSpPr>
        <p:spPr>
          <a:xfrm rot="5400000">
            <a:off x="3636169" y="28659932"/>
            <a:ext cx="1584325" cy="935038"/>
          </a:xfrm>
          <a:prstGeom prst="rightArrow">
            <a:avLst/>
          </a:prstGeom>
          <a:solidFill>
            <a:schemeClr val="accent1">
              <a:lumMod val="75000"/>
            </a:schemeClr>
          </a:solidFill>
          <a:ln>
            <a:solidFill>
              <a:schemeClr val="accent1">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4073525" rtl="0" eaLnBrk="1" fontAlgn="auto" latinLnBrk="0" hangingPunct="1">
              <a:lnSpc>
                <a:spcPct val="100000"/>
              </a:lnSpc>
              <a:spcBef>
                <a:spcPts val="0"/>
              </a:spcBef>
              <a:spcAft>
                <a:spcPts val="0"/>
              </a:spcAft>
              <a:buClrTx/>
              <a:buSzTx/>
              <a:buFontTx/>
              <a:buNone/>
              <a:defRPr/>
            </a:pPr>
            <a:endParaRPr kumimoji="0" lang="en-AU" sz="8000" b="1" i="0" u="none" strike="noStrike" kern="1200" cap="none" spc="0" normalizeH="0" baseline="0" noProof="0">
              <a:ln w="18000">
                <a:solidFill>
                  <a:schemeClr val="accent2">
                    <a:satMod val="140000"/>
                  </a:schemeClr>
                </a:solidFill>
                <a:prstDash val="solid"/>
                <a:miter lim="800000"/>
              </a:ln>
              <a:noFill/>
              <a:effectLst>
                <a:outerShdw blurRad="25500" dist="23000" dir="7020000" algn="tl">
                  <a:srgbClr val="000000">
                    <a:alpha val="50000"/>
                  </a:srgbClr>
                </a:outerShdw>
              </a:effectLst>
              <a:uLnTx/>
              <a:uFillTx/>
              <a:latin typeface="+mn-lt"/>
              <a:ea typeface="+mn-ea"/>
              <a:cs typeface="+mn-cs"/>
            </a:endParaRPr>
          </a:p>
        </p:txBody>
      </p:sp>
      <p:sp>
        <p:nvSpPr>
          <p:cNvPr id="11" name="Oval 10"/>
          <p:cNvSpPr/>
          <p:nvPr/>
        </p:nvSpPr>
        <p:spPr>
          <a:xfrm>
            <a:off x="3492500" y="26895425"/>
            <a:ext cx="1871663" cy="1295400"/>
          </a:xfrm>
          <a:prstGeom prst="ellipse">
            <a:avLst/>
          </a:prstGeom>
          <a:noFill/>
          <a:ln w="38100">
            <a:solidFill>
              <a:schemeClr val="accent1">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4073525" rtl="0" eaLnBrk="1" fontAlgn="auto" latinLnBrk="0" hangingPunct="1">
              <a:lnSpc>
                <a:spcPct val="100000"/>
              </a:lnSpc>
              <a:spcBef>
                <a:spcPts val="0"/>
              </a:spcBef>
              <a:spcAft>
                <a:spcPts val="0"/>
              </a:spcAft>
              <a:buClrTx/>
              <a:buSzTx/>
              <a:buFontTx/>
              <a:buNone/>
              <a:defRPr/>
            </a:pPr>
            <a:endParaRPr kumimoji="0" lang="en-AU" sz="8000" b="0" i="0" u="none" strike="noStrike" kern="1200" cap="none" spc="0" normalizeH="0" baseline="0" noProof="0">
              <a:ln>
                <a:noFill/>
              </a:ln>
              <a:solidFill>
                <a:srgbClr val="F79443"/>
              </a:solidFill>
              <a:effectLst/>
              <a:uLnTx/>
              <a:uFillTx/>
              <a:latin typeface="+mn-lt"/>
              <a:ea typeface="+mn-ea"/>
              <a:cs typeface="+mn-cs"/>
            </a:endParaRPr>
          </a:p>
        </p:txBody>
      </p:sp>
      <p:sp>
        <p:nvSpPr>
          <p:cNvPr id="3131" name="Text Box 5"/>
          <p:cNvSpPr txBox="1"/>
          <p:nvPr/>
        </p:nvSpPr>
        <p:spPr>
          <a:xfrm>
            <a:off x="1260475" y="34528125"/>
            <a:ext cx="12673013" cy="976313"/>
          </a:xfrm>
          <a:prstGeom prst="rect">
            <a:avLst/>
          </a:prstGeom>
          <a:noFill/>
          <a:ln w="9525">
            <a:noFill/>
          </a:ln>
        </p:spPr>
        <p:txBody>
          <a:bodyPr lIns="234744" tIns="117371" rIns="234744" bIns="117371">
            <a:spAutoFit/>
          </a:bodyPr>
          <a:lstStyle/>
          <a:p>
            <a:pPr algn="just" eaLnBrk="1" hangingPunct="1">
              <a:spcBef>
                <a:spcPct val="50000"/>
              </a:spcBef>
            </a:pPr>
            <a:r>
              <a:rPr lang="en-AU" altLang="en-US" sz="2400" b="1" dirty="0">
                <a:solidFill>
                  <a:schemeClr val="accent1">
                    <a:lumMod val="75000"/>
                  </a:schemeClr>
                </a:solidFill>
                <a:latin typeface="Arial" panose="020B0604020202090204" pitchFamily="34" charset="0"/>
              </a:rPr>
              <a:t>Fig. </a:t>
            </a:r>
            <a:r>
              <a:rPr lang="en-AU" altLang="en-US" sz="2400" b="1">
                <a:solidFill>
                  <a:schemeClr val="accent1">
                    <a:lumMod val="75000"/>
                  </a:schemeClr>
                </a:solidFill>
                <a:latin typeface="Arial" panose="020B0604020202090204" pitchFamily="34" charset="0"/>
              </a:rPr>
              <a:t>1: </a:t>
            </a:r>
            <a:r>
              <a:rPr lang="en-AU" altLang="en-US" sz="2400" dirty="0">
                <a:latin typeface="Arial" panose="020B0604020202090204" pitchFamily="34" charset="0"/>
              </a:rPr>
              <a:t>Schematics can help to explain your research steps while minimising text. Use arrows for instance to connect several figures and create a flow chart.</a:t>
            </a:r>
          </a:p>
        </p:txBody>
      </p:sp>
      <p:sp>
        <p:nvSpPr>
          <p:cNvPr id="3132" name="Text Box 13"/>
          <p:cNvSpPr txBox="1"/>
          <p:nvPr/>
        </p:nvSpPr>
        <p:spPr>
          <a:xfrm>
            <a:off x="14512807" y="12011350"/>
            <a:ext cx="14430609" cy="9501109"/>
          </a:xfrm>
          <a:prstGeom prst="rect">
            <a:avLst/>
          </a:prstGeom>
          <a:solidFill>
            <a:schemeClr val="accent1">
              <a:lumMod val="20000"/>
              <a:lumOff val="80000"/>
            </a:schemeClr>
          </a:solidFill>
          <a:ln w="9525">
            <a:noFill/>
          </a:ln>
        </p:spPr>
        <p:txBody>
          <a:bodyPr wrap="square" lIns="234744" tIns="117371" rIns="234744" bIns="117371">
            <a:spAutoFit/>
          </a:bodyPr>
          <a:lstStyle/>
          <a:p>
            <a:pPr eaLnBrk="1" hangingPunct="1">
              <a:spcBef>
                <a:spcPct val="50000"/>
              </a:spcBef>
            </a:pPr>
            <a:r>
              <a:rPr lang="en-AU" altLang="en-US" sz="4400" b="1" dirty="0">
                <a:solidFill>
                  <a:schemeClr val="accent1">
                    <a:lumMod val="75000"/>
                  </a:schemeClr>
                </a:solidFill>
                <a:latin typeface="Calibri" pitchFamily="34" charset="0"/>
              </a:rPr>
              <a:t>RESULTS </a:t>
            </a:r>
            <a:endParaRPr lang="en-AU" altLang="en-US" sz="4400" dirty="0">
              <a:solidFill>
                <a:schemeClr val="accent1">
                  <a:lumMod val="75000"/>
                </a:schemeClr>
              </a:solidFill>
              <a:latin typeface="Calibri" pitchFamily="34" charset="0"/>
            </a:endParaRPr>
          </a:p>
          <a:p>
            <a:pPr algn="just" eaLnBrk="1" hangingPunct="1">
              <a:spcBef>
                <a:spcPct val="50000"/>
              </a:spcBef>
            </a:pPr>
            <a:r>
              <a:rPr lang="en-AU" altLang="en-US" sz="3600" dirty="0">
                <a:latin typeface="Calibri" pitchFamily="34" charset="0"/>
              </a:rPr>
              <a:t>If you need to include tables, try to keep them concise and avoid vertical lines. Place the table caption above the table and link it with the text (see Table 1).  Figure captions go below.</a:t>
            </a:r>
          </a:p>
          <a:p>
            <a:pPr algn="just" eaLnBrk="1" hangingPunct="1">
              <a:spcBef>
                <a:spcPct val="50000"/>
              </a:spcBef>
            </a:pPr>
            <a:endParaRPr lang="en-AU" altLang="en-US" sz="3600" dirty="0">
              <a:latin typeface="Calibri" pitchFamily="34" charset="0"/>
            </a:endParaRPr>
          </a:p>
          <a:p>
            <a:pPr algn="just" eaLnBrk="1" hangingPunct="1">
              <a:spcBef>
                <a:spcPct val="50000"/>
              </a:spcBef>
            </a:pPr>
            <a:endParaRPr lang="en-AU" altLang="en-US" sz="3600" dirty="0">
              <a:latin typeface="Calibri" pitchFamily="34" charset="0"/>
            </a:endParaRPr>
          </a:p>
          <a:p>
            <a:pPr algn="just" eaLnBrk="1" hangingPunct="1">
              <a:spcBef>
                <a:spcPct val="50000"/>
              </a:spcBef>
            </a:pPr>
            <a:endParaRPr lang="en-AU" altLang="en-US" sz="3600" dirty="0">
              <a:latin typeface="Calibri" pitchFamily="34" charset="0"/>
            </a:endParaRPr>
          </a:p>
          <a:p>
            <a:pPr algn="just" eaLnBrk="1" hangingPunct="1">
              <a:spcBef>
                <a:spcPct val="50000"/>
              </a:spcBef>
            </a:pPr>
            <a:endParaRPr lang="en-AU" altLang="en-US" sz="3600" dirty="0">
              <a:latin typeface="Calibri" pitchFamily="34" charset="0"/>
            </a:endParaRPr>
          </a:p>
          <a:p>
            <a:pPr algn="just" eaLnBrk="1" hangingPunct="1">
              <a:spcBef>
                <a:spcPct val="50000"/>
              </a:spcBef>
            </a:pPr>
            <a:endParaRPr lang="en-AU" altLang="en-US" sz="3600" dirty="0">
              <a:latin typeface="Calibri" pitchFamily="34" charset="0"/>
            </a:endParaRPr>
          </a:p>
          <a:p>
            <a:pPr algn="just" eaLnBrk="1" hangingPunct="1">
              <a:spcBef>
                <a:spcPct val="50000"/>
              </a:spcBef>
            </a:pPr>
            <a:endParaRPr lang="en-AU" altLang="en-US" sz="3600" dirty="0">
              <a:latin typeface="Calibri" pitchFamily="34" charset="0"/>
            </a:endParaRPr>
          </a:p>
          <a:p>
            <a:pPr algn="just" eaLnBrk="1" hangingPunct="1">
              <a:spcBef>
                <a:spcPct val="50000"/>
              </a:spcBef>
            </a:pPr>
            <a:endParaRPr lang="en-AU" altLang="en-US" sz="3600" dirty="0">
              <a:latin typeface="Calibri" pitchFamily="34" charset="0"/>
            </a:endParaRPr>
          </a:p>
          <a:p>
            <a:pPr algn="just" eaLnBrk="1" hangingPunct="1">
              <a:spcBef>
                <a:spcPct val="50000"/>
              </a:spcBef>
            </a:pPr>
            <a:endParaRPr lang="en-AU" altLang="en-US" sz="3600" dirty="0">
              <a:latin typeface="Calibri" pitchFamily="34" charset="0"/>
            </a:endParaRPr>
          </a:p>
        </p:txBody>
      </p:sp>
      <p:sp>
        <p:nvSpPr>
          <p:cNvPr id="3133" name="Text Box 13"/>
          <p:cNvSpPr txBox="1"/>
          <p:nvPr/>
        </p:nvSpPr>
        <p:spPr>
          <a:xfrm>
            <a:off x="1083901" y="35966401"/>
            <a:ext cx="13655668" cy="1745140"/>
          </a:xfrm>
          <a:prstGeom prst="rect">
            <a:avLst/>
          </a:prstGeom>
          <a:noFill/>
          <a:ln w="9525">
            <a:noFill/>
          </a:ln>
        </p:spPr>
        <p:txBody>
          <a:bodyPr wrap="square" lIns="234744" tIns="117371" rIns="234744" bIns="117371">
            <a:spAutoFit/>
          </a:bodyPr>
          <a:lstStyle/>
          <a:p>
            <a:pPr eaLnBrk="1" hangingPunct="1">
              <a:spcBef>
                <a:spcPct val="50000"/>
              </a:spcBef>
            </a:pPr>
            <a:r>
              <a:rPr lang="en-AU" altLang="en-US" sz="4400" b="1" dirty="0">
                <a:solidFill>
                  <a:schemeClr val="accent1">
                    <a:lumMod val="75000"/>
                  </a:schemeClr>
                </a:solidFill>
                <a:latin typeface="Calibri" pitchFamily="34" charset="0"/>
              </a:rPr>
              <a:t>CONCLUSION</a:t>
            </a:r>
            <a:endParaRPr lang="en-AU" altLang="en-US" sz="4400" dirty="0">
              <a:solidFill>
                <a:schemeClr val="accent1">
                  <a:lumMod val="75000"/>
                </a:schemeClr>
              </a:solidFill>
              <a:latin typeface="Calibri" pitchFamily="34" charset="0"/>
            </a:endParaRPr>
          </a:p>
          <a:p>
            <a:pPr algn="just" eaLnBrk="1" hangingPunct="1">
              <a:spcBef>
                <a:spcPct val="50000"/>
              </a:spcBef>
            </a:pPr>
            <a:r>
              <a:rPr lang="en-AU" altLang="en-US" sz="3600" dirty="0">
                <a:latin typeface="Calibri" pitchFamily="34" charset="0"/>
              </a:rPr>
              <a:t>Conclusion on your study.</a:t>
            </a:r>
          </a:p>
        </p:txBody>
      </p:sp>
      <p:sp>
        <p:nvSpPr>
          <p:cNvPr id="3134" name="Text Box 13"/>
          <p:cNvSpPr txBox="1"/>
          <p:nvPr/>
        </p:nvSpPr>
        <p:spPr>
          <a:xfrm>
            <a:off x="14617701" y="25839927"/>
            <a:ext cx="14220825" cy="9778108"/>
          </a:xfrm>
          <a:prstGeom prst="rect">
            <a:avLst/>
          </a:prstGeom>
          <a:solidFill>
            <a:schemeClr val="accent1">
              <a:lumMod val="20000"/>
              <a:lumOff val="80000"/>
            </a:schemeClr>
          </a:solidFill>
          <a:ln w="9525">
            <a:noFill/>
          </a:ln>
        </p:spPr>
        <p:txBody>
          <a:bodyPr wrap="square" lIns="234744" tIns="117371" rIns="234744" bIns="117371">
            <a:spAutoFit/>
          </a:bodyPr>
          <a:lstStyle/>
          <a:p>
            <a:pPr eaLnBrk="1" hangingPunct="1">
              <a:spcBef>
                <a:spcPct val="50000"/>
              </a:spcBef>
            </a:pPr>
            <a:r>
              <a:rPr lang="en-AU" altLang="en-US" sz="4400" b="1" dirty="0">
                <a:solidFill>
                  <a:schemeClr val="accent1">
                    <a:lumMod val="75000"/>
                  </a:schemeClr>
                </a:solidFill>
                <a:latin typeface="Calibri" pitchFamily="34" charset="0"/>
              </a:rPr>
              <a:t>DISCUSSION</a:t>
            </a:r>
            <a:endParaRPr lang="en-AU" altLang="en-US" sz="4400" dirty="0">
              <a:solidFill>
                <a:schemeClr val="accent1">
                  <a:lumMod val="75000"/>
                </a:schemeClr>
              </a:solidFill>
              <a:latin typeface="Calibri" pitchFamily="34" charset="0"/>
            </a:endParaRPr>
          </a:p>
          <a:p>
            <a:pPr algn="just" eaLnBrk="1" hangingPunct="1">
              <a:spcBef>
                <a:spcPct val="50000"/>
              </a:spcBef>
            </a:pPr>
            <a:r>
              <a:rPr lang="en-AU" altLang="en-US" sz="3600" dirty="0">
                <a:latin typeface="Calibri" pitchFamily="34" charset="0"/>
              </a:rPr>
              <a:t>A few more tips on the poster formatting:</a:t>
            </a:r>
          </a:p>
          <a:p>
            <a:pPr algn="just" eaLnBrk="1" hangingPunct="1">
              <a:spcBef>
                <a:spcPct val="50000"/>
              </a:spcBef>
              <a:buFont typeface="Wingdings" panose="05000000000000000000" pitchFamily="2" charset="2"/>
              <a:buChar char="Ø"/>
            </a:pPr>
            <a:r>
              <a:rPr lang="en-AU" altLang="en-US" sz="3600" dirty="0">
                <a:latin typeface="Calibri" pitchFamily="34" charset="0"/>
              </a:rPr>
              <a:t> You can change the size/location of the coloured background boxes to adapt it to your needs</a:t>
            </a:r>
          </a:p>
          <a:p>
            <a:pPr algn="just" eaLnBrk="1" hangingPunct="1">
              <a:spcBef>
                <a:spcPct val="50000"/>
              </a:spcBef>
              <a:buFont typeface="Wingdings" panose="05000000000000000000" pitchFamily="2" charset="2"/>
              <a:buChar char="Ø"/>
            </a:pPr>
            <a:r>
              <a:rPr lang="en-AU" altLang="en-US" sz="3600" dirty="0">
                <a:latin typeface="Calibri" pitchFamily="34" charset="0"/>
              </a:rPr>
              <a:t> Try to use a font that is easy to read (this one is Calibri and nice and clear on a poster). Please use it in line with this template.</a:t>
            </a:r>
          </a:p>
          <a:p>
            <a:pPr algn="just" eaLnBrk="1" hangingPunct="1">
              <a:spcBef>
                <a:spcPct val="50000"/>
              </a:spcBef>
              <a:buFont typeface="Wingdings" panose="05000000000000000000" pitchFamily="2" charset="2"/>
              <a:buChar char="Ø"/>
            </a:pPr>
            <a:r>
              <a:rPr lang="en-AU" altLang="en-US" sz="3600" dirty="0">
                <a:latin typeface="Calibri" pitchFamily="34" charset="0"/>
              </a:rPr>
              <a:t> The font sizes given in this example should be the minimum you are using. Everything smaller than that will be hard to read. More importantly, you will be tempted to write more than needed.</a:t>
            </a:r>
          </a:p>
          <a:p>
            <a:pPr algn="just" eaLnBrk="1" hangingPunct="1">
              <a:spcBef>
                <a:spcPct val="50000"/>
              </a:spcBef>
              <a:buFont typeface="Wingdings" panose="05000000000000000000" pitchFamily="2" charset="2"/>
              <a:buChar char="Ø"/>
            </a:pPr>
            <a:endParaRPr lang="en-AU" altLang="en-US" sz="3600" dirty="0">
              <a:latin typeface="Calibri" pitchFamily="34" charset="0"/>
            </a:endParaRPr>
          </a:p>
          <a:p>
            <a:pPr algn="just" eaLnBrk="1" hangingPunct="1">
              <a:spcBef>
                <a:spcPct val="50000"/>
              </a:spcBef>
              <a:buFont typeface="Wingdings" panose="05000000000000000000" pitchFamily="2" charset="2"/>
              <a:buChar char="Ø"/>
            </a:pPr>
            <a:endParaRPr lang="en-AU" altLang="en-US" sz="3600" dirty="0">
              <a:latin typeface="Calibri" pitchFamily="34" charset="0"/>
            </a:endParaRPr>
          </a:p>
          <a:p>
            <a:pPr algn="just" eaLnBrk="1" hangingPunct="1">
              <a:spcBef>
                <a:spcPct val="50000"/>
              </a:spcBef>
              <a:buFont typeface="Wingdings" panose="05000000000000000000" pitchFamily="2" charset="2"/>
              <a:buChar char="Ø"/>
            </a:pPr>
            <a:endParaRPr lang="en-AU" altLang="en-US" sz="3600" dirty="0">
              <a:latin typeface="Calibri" pitchFamily="34" charset="0"/>
            </a:endParaRPr>
          </a:p>
          <a:p>
            <a:pPr algn="just" eaLnBrk="1" hangingPunct="1">
              <a:spcBef>
                <a:spcPct val="50000"/>
              </a:spcBef>
              <a:buFont typeface="Wingdings" panose="05000000000000000000" pitchFamily="2" charset="2"/>
              <a:buChar char="Ø"/>
            </a:pPr>
            <a:endParaRPr lang="en-AU" altLang="en-US" sz="3600" dirty="0">
              <a:latin typeface="Calibri" pitchFamily="34" charset="0"/>
            </a:endParaRPr>
          </a:p>
        </p:txBody>
      </p:sp>
      <p:sp>
        <p:nvSpPr>
          <p:cNvPr id="38" name="Rectangle 37"/>
          <p:cNvSpPr/>
          <p:nvPr/>
        </p:nvSpPr>
        <p:spPr>
          <a:xfrm>
            <a:off x="900112" y="5005388"/>
            <a:ext cx="28082875" cy="57626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073525" rtl="0" eaLnBrk="1" fontAlgn="base" latinLnBrk="0" hangingPunct="1">
              <a:lnSpc>
                <a:spcPct val="100000"/>
              </a:lnSpc>
              <a:spcBef>
                <a:spcPct val="0"/>
              </a:spcBef>
              <a:spcAft>
                <a:spcPct val="0"/>
              </a:spcAft>
              <a:buClrTx/>
              <a:buSzTx/>
              <a:buFontTx/>
              <a:buNone/>
              <a:defRPr/>
            </a:pPr>
            <a:endParaRPr kumimoji="0" lang="en-US" sz="8000" b="0" i="0" u="none" strike="noStrike" kern="1200" cap="none" spc="0" normalizeH="0" baseline="0" noProof="0">
              <a:ln>
                <a:noFill/>
              </a:ln>
              <a:solidFill>
                <a:schemeClr val="lt1"/>
              </a:solidFill>
              <a:effectLst/>
              <a:uLnTx/>
              <a:uFillTx/>
              <a:latin typeface="+mn-lt"/>
              <a:ea typeface="+mn-ea"/>
              <a:cs typeface="+mn-cs"/>
            </a:endParaRPr>
          </a:p>
        </p:txBody>
      </p:sp>
      <p:pic>
        <p:nvPicPr>
          <p:cNvPr id="4" name="Picture 3">
            <a:extLst>
              <a:ext uri="{FF2B5EF4-FFF2-40B4-BE49-F238E27FC236}">
                <a16:creationId xmlns:a16="http://schemas.microsoft.com/office/drawing/2014/main" id="{7CE7CB5D-8553-D841-7112-09276E944D55}"/>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400000"/>
                    </a14:imgEffect>
                    <a14:imgEffect>
                      <a14:brightnessContrast bright="20000"/>
                    </a14:imgEffect>
                  </a14:imgLayer>
                </a14:imgProps>
              </a:ext>
              <a:ext uri="{28A0092B-C50C-407E-A947-70E740481C1C}">
                <a14:useLocalDpi xmlns:a14="http://schemas.microsoft.com/office/drawing/2010/main" val="0"/>
              </a:ext>
            </a:extLst>
          </a:blip>
          <a:srcRect l="11351" r="8701"/>
          <a:stretch/>
        </p:blipFill>
        <p:spPr>
          <a:xfrm>
            <a:off x="468313" y="311968"/>
            <a:ext cx="3312368" cy="4143127"/>
          </a:xfrm>
          <a:prstGeom prst="rect">
            <a:avLst/>
          </a:prstGeom>
        </p:spPr>
      </p:pic>
      <p:sp>
        <p:nvSpPr>
          <p:cNvPr id="3" name="Rectangle 2">
            <a:extLst>
              <a:ext uri="{FF2B5EF4-FFF2-40B4-BE49-F238E27FC236}">
                <a16:creationId xmlns:a16="http://schemas.microsoft.com/office/drawing/2014/main" id="{851D5FD8-59F9-E734-3DF0-915712EFD8FE}"/>
              </a:ext>
            </a:extLst>
          </p:cNvPr>
          <p:cNvSpPr/>
          <p:nvPr/>
        </p:nvSpPr>
        <p:spPr>
          <a:xfrm>
            <a:off x="26318814" y="1044403"/>
            <a:ext cx="2519711" cy="363554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Photo Of Presenter</a:t>
            </a:r>
          </a:p>
        </p:txBody>
      </p:sp>
      <p:sp>
        <p:nvSpPr>
          <p:cNvPr id="32" name="Rectangle 13">
            <a:extLst>
              <a:ext uri="{FF2B5EF4-FFF2-40B4-BE49-F238E27FC236}">
                <a16:creationId xmlns:a16="http://schemas.microsoft.com/office/drawing/2014/main" id="{A1345195-D2DA-4FC3-AABD-1DEEE760957B}"/>
              </a:ext>
            </a:extLst>
          </p:cNvPr>
          <p:cNvSpPr>
            <a:spLocks noChangeArrowheads="1"/>
          </p:cNvSpPr>
          <p:nvPr/>
        </p:nvSpPr>
        <p:spPr bwMode="auto">
          <a:xfrm>
            <a:off x="14617701" y="35966401"/>
            <a:ext cx="14149388" cy="4067118"/>
          </a:xfrm>
          <a:prstGeom prst="rect">
            <a:avLst/>
          </a:prstGeom>
          <a:solidFill>
            <a:schemeClr val="accent1">
              <a:lumMod val="20000"/>
              <a:lumOff val="80000"/>
            </a:schemeClr>
          </a:solidFill>
          <a:ln>
            <a:noFill/>
          </a:ln>
        </p:spPr>
        <p:style>
          <a:lnRef idx="2">
            <a:schemeClr val="accent2"/>
          </a:lnRef>
          <a:fillRef idx="1">
            <a:schemeClr val="lt1"/>
          </a:fillRef>
          <a:effectRef idx="0">
            <a:schemeClr val="accent2"/>
          </a:effectRef>
          <a:fontRef idx="minor">
            <a:schemeClr val="dk1"/>
          </a:fontRef>
        </p:style>
        <p:txBody>
          <a:bodyPr wrap="none" lIns="247193" tIns="123596" rIns="247193" bIns="123596" anchor="ctr"/>
          <a:lstStyle/>
          <a:p>
            <a:pPr marL="0" marR="0" lvl="0" indent="0" algn="l" defTabSz="4073525" rtl="0" eaLnBrk="1" fontAlgn="base" latinLnBrk="0" hangingPunct="1">
              <a:lnSpc>
                <a:spcPct val="100000"/>
              </a:lnSpc>
              <a:spcBef>
                <a:spcPct val="0"/>
              </a:spcBef>
              <a:spcAft>
                <a:spcPct val="0"/>
              </a:spcAft>
              <a:buClrTx/>
              <a:buSzTx/>
              <a:buFontTx/>
              <a:buNone/>
              <a:defRPr/>
            </a:pPr>
            <a:endParaRPr kumimoji="0" lang="en-AU" sz="8000" b="0" i="0" u="none" strike="noStrike" kern="1200" cap="none" spc="0" normalizeH="0" baseline="0" noProof="0">
              <a:ln>
                <a:noFill/>
              </a:ln>
              <a:solidFill>
                <a:schemeClr val="dk1"/>
              </a:solidFill>
              <a:effectLst/>
              <a:uLnTx/>
              <a:uFillTx/>
              <a:latin typeface="+mn-lt"/>
              <a:ea typeface="+mn-ea"/>
              <a:cs typeface="+mn-cs"/>
            </a:endParaRPr>
          </a:p>
        </p:txBody>
      </p:sp>
      <p:sp>
        <p:nvSpPr>
          <p:cNvPr id="33" name="Text Box 13">
            <a:extLst>
              <a:ext uri="{FF2B5EF4-FFF2-40B4-BE49-F238E27FC236}">
                <a16:creationId xmlns:a16="http://schemas.microsoft.com/office/drawing/2014/main" id="{207F6CE3-DFCA-48B3-A4B5-6EE4C90B01CD}"/>
              </a:ext>
            </a:extLst>
          </p:cNvPr>
          <p:cNvSpPr txBox="1"/>
          <p:nvPr/>
        </p:nvSpPr>
        <p:spPr>
          <a:xfrm>
            <a:off x="14906975" y="36184097"/>
            <a:ext cx="12841294" cy="914143"/>
          </a:xfrm>
          <a:prstGeom prst="rect">
            <a:avLst/>
          </a:prstGeom>
          <a:noFill/>
          <a:ln w="9525">
            <a:noFill/>
          </a:ln>
        </p:spPr>
        <p:txBody>
          <a:bodyPr wrap="square" lIns="234744" tIns="117371" rIns="234744" bIns="117371">
            <a:spAutoFit/>
          </a:bodyPr>
          <a:lstStyle/>
          <a:p>
            <a:pPr eaLnBrk="1" hangingPunct="1">
              <a:spcBef>
                <a:spcPct val="50000"/>
              </a:spcBef>
            </a:pPr>
            <a:r>
              <a:rPr lang="en-AU" altLang="en-US" sz="4400" b="1" dirty="0">
                <a:solidFill>
                  <a:schemeClr val="accent1">
                    <a:lumMod val="75000"/>
                  </a:schemeClr>
                </a:solidFill>
                <a:latin typeface="Calibri" pitchFamily="34" charset="0"/>
              </a:rPr>
              <a:t>REFERENCES</a:t>
            </a:r>
            <a:endParaRPr lang="en-AU" altLang="en-US" sz="4400" dirty="0">
              <a:solidFill>
                <a:schemeClr val="accent1">
                  <a:lumMod val="75000"/>
                </a:schemeClr>
              </a:solidFill>
              <a:latin typeface="Calibri" pitchFamily="34" charset="0"/>
            </a:endParaRPr>
          </a:p>
        </p:txBody>
      </p:sp>
      <p:sp>
        <p:nvSpPr>
          <p:cNvPr id="5" name="TextBox 4">
            <a:extLst>
              <a:ext uri="{FF2B5EF4-FFF2-40B4-BE49-F238E27FC236}">
                <a16:creationId xmlns:a16="http://schemas.microsoft.com/office/drawing/2014/main" id="{3C9C5814-DAB6-4C4F-981D-8B723BC0B928}"/>
              </a:ext>
            </a:extLst>
          </p:cNvPr>
          <p:cNvSpPr txBox="1"/>
          <p:nvPr/>
        </p:nvSpPr>
        <p:spPr>
          <a:xfrm>
            <a:off x="899170" y="40936835"/>
            <a:ext cx="184731" cy="1323439"/>
          </a:xfrm>
          <a:prstGeom prst="rect">
            <a:avLst/>
          </a:prstGeom>
          <a:noFill/>
        </p:spPr>
        <p:txBody>
          <a:bodyPr wrap="none" rtlCol="0">
            <a:spAutoFit/>
          </a:bodyPr>
          <a:lstStyle/>
          <a:p>
            <a:endParaRPr lang="en-US" dirty="0"/>
          </a:p>
        </p:txBody>
      </p:sp>
      <p:sp>
        <p:nvSpPr>
          <p:cNvPr id="37" name="Text Box 13">
            <a:extLst>
              <a:ext uri="{FF2B5EF4-FFF2-40B4-BE49-F238E27FC236}">
                <a16:creationId xmlns:a16="http://schemas.microsoft.com/office/drawing/2014/main" id="{FF430653-2C62-4C94-B2A2-0F2CDA5E9850}"/>
              </a:ext>
            </a:extLst>
          </p:cNvPr>
          <p:cNvSpPr txBox="1"/>
          <p:nvPr/>
        </p:nvSpPr>
        <p:spPr>
          <a:xfrm>
            <a:off x="703781" y="40268468"/>
            <a:ext cx="28279206" cy="729477"/>
          </a:xfrm>
          <a:prstGeom prst="rect">
            <a:avLst/>
          </a:prstGeom>
          <a:noFill/>
          <a:ln w="9525">
            <a:noFill/>
          </a:ln>
        </p:spPr>
        <p:txBody>
          <a:bodyPr wrap="square" lIns="234744" tIns="117371" rIns="234744" bIns="117371">
            <a:spAutoFit/>
          </a:bodyPr>
          <a:lstStyle/>
          <a:p>
            <a:pPr eaLnBrk="1" hangingPunct="1">
              <a:spcBef>
                <a:spcPts val="0"/>
              </a:spcBef>
            </a:pPr>
            <a:r>
              <a:rPr lang="en-AU" altLang="en-US" sz="3200" b="1" dirty="0">
                <a:solidFill>
                  <a:schemeClr val="accent1">
                    <a:lumMod val="75000"/>
                  </a:schemeClr>
                </a:solidFill>
                <a:latin typeface="Calibri" pitchFamily="34" charset="0"/>
              </a:rPr>
              <a:t>2</a:t>
            </a:r>
            <a:r>
              <a:rPr lang="en-AU" altLang="en-US" sz="3200" b="1" baseline="30000" dirty="0">
                <a:solidFill>
                  <a:schemeClr val="accent1">
                    <a:lumMod val="75000"/>
                  </a:schemeClr>
                </a:solidFill>
                <a:latin typeface="Calibri" pitchFamily="34" charset="0"/>
              </a:rPr>
              <a:t>nd</a:t>
            </a:r>
            <a:r>
              <a:rPr lang="en-AU" altLang="en-US" sz="3200" b="1" dirty="0">
                <a:solidFill>
                  <a:schemeClr val="accent1">
                    <a:lumMod val="75000"/>
                  </a:schemeClr>
                </a:solidFill>
                <a:latin typeface="Calibri" pitchFamily="34" charset="0"/>
              </a:rPr>
              <a:t>  International Conference on Applied Sciences, </a:t>
            </a:r>
            <a:r>
              <a:rPr lang="en-US" altLang="en-US" sz="3200" b="1" dirty="0">
                <a:solidFill>
                  <a:schemeClr val="accent1">
                    <a:lumMod val="75000"/>
                  </a:schemeClr>
                </a:solidFill>
                <a:latin typeface="Calibri" pitchFamily="34" charset="0"/>
              </a:rPr>
              <a:t>Faculty of Applied Sciences, Sabaragamuwa University of Sri Lanka</a:t>
            </a:r>
            <a:r>
              <a:rPr lang="en-AU" altLang="en-US" sz="3200" b="1" dirty="0">
                <a:solidFill>
                  <a:schemeClr val="accent1">
                    <a:lumMod val="75000"/>
                  </a:schemeClr>
                </a:solidFill>
                <a:latin typeface="Calibri" pitchFamily="34" charset="0"/>
              </a:rPr>
              <a:t> 		   19</a:t>
            </a:r>
            <a:r>
              <a:rPr lang="en-AU" altLang="en-US" sz="3200" b="1" baseline="30000" dirty="0">
                <a:solidFill>
                  <a:schemeClr val="accent1">
                    <a:lumMod val="75000"/>
                  </a:schemeClr>
                </a:solidFill>
                <a:latin typeface="Calibri" pitchFamily="34" charset="0"/>
              </a:rPr>
              <a:t>th </a:t>
            </a:r>
            <a:r>
              <a:rPr lang="en-AU" altLang="en-US" sz="3200" b="1" dirty="0">
                <a:solidFill>
                  <a:schemeClr val="accent1">
                    <a:lumMod val="75000"/>
                  </a:schemeClr>
                </a:solidFill>
                <a:latin typeface="Calibri" pitchFamily="34" charset="0"/>
              </a:rPr>
              <a:t>AUGUST 2026</a:t>
            </a:r>
            <a:endParaRPr lang="en-AU" altLang="en-US" sz="3200" dirty="0">
              <a:solidFill>
                <a:schemeClr val="accent1">
                  <a:lumMod val="75000"/>
                </a:schemeClr>
              </a:solidFill>
              <a:latin typeface="Calibri" pitchFamily="34" charset="0"/>
            </a:endParaRPr>
          </a:p>
        </p:txBody>
      </p:sp>
    </p:spTree>
  </p:cSld>
  <p:clrMapOvr>
    <a:masterClrMapping/>
  </p:clrMapOvr>
</p:sld>
</file>

<file path=ppt/theme/theme1.xml><?xml version="1.0" encoding="utf-8"?>
<a:theme xmlns:a="http://schemas.openxmlformats.org/drawingml/2006/main" name="Monash CivEng Poster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387</TotalTime>
  <Words>406</Words>
  <Application>Microsoft Office PowerPoint</Application>
  <PresentationFormat>Custom</PresentationFormat>
  <Paragraphs>76</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Cambria</vt:lpstr>
      <vt:lpstr>Wingdings</vt:lpstr>
      <vt:lpstr>Monash CivEng Poster Template</vt:lpstr>
      <vt:lpstr>PowerPoint Presentation</vt:lpstr>
    </vt:vector>
  </TitlesOfParts>
  <Manager>Sandy Peischl</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A0 Portrait</dc:title>
  <dc:creator>Sandy Peischl</dc:creator>
  <cp:lastModifiedBy>Ranjana Perera</cp:lastModifiedBy>
  <cp:revision>94</cp:revision>
  <dcterms:created xsi:type="dcterms:W3CDTF">2022-03-27T00:42:30Z</dcterms:created>
  <dcterms:modified xsi:type="dcterms:W3CDTF">2026-08-13T07:48:00Z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1033-3.2.0.6370</vt:lpwstr>
  </property>
</Properties>
</file>